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2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F5998F-122C-4FDA-B340-CFA3B321291C}" v="126" dt="2022-10-13T09:17:32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scargill" userId="a379ba16da25aa7e" providerId="LiveId" clId="{B8F5998F-122C-4FDA-B340-CFA3B321291C}"/>
    <pc:docChg chg="custSel addSld modSld">
      <pc:chgData name="kelly scargill" userId="a379ba16da25aa7e" providerId="LiveId" clId="{B8F5998F-122C-4FDA-B340-CFA3B321291C}" dt="2022-10-13T09:17:32.659" v="417" actId="166"/>
      <pc:docMkLst>
        <pc:docMk/>
      </pc:docMkLst>
      <pc:sldChg chg="modSp">
        <pc:chgData name="kelly scargill" userId="a379ba16da25aa7e" providerId="LiveId" clId="{B8F5998F-122C-4FDA-B340-CFA3B321291C}" dt="2022-10-13T08:56:15.623" v="0" actId="1076"/>
        <pc:sldMkLst>
          <pc:docMk/>
          <pc:sldMk cId="2688483852" sldId="267"/>
        </pc:sldMkLst>
        <pc:picChg chg="mod">
          <ac:chgData name="kelly scargill" userId="a379ba16da25aa7e" providerId="LiveId" clId="{B8F5998F-122C-4FDA-B340-CFA3B321291C}" dt="2022-10-13T08:56:15.623" v="0" actId="1076"/>
          <ac:picMkLst>
            <pc:docMk/>
            <pc:sldMk cId="2688483852" sldId="267"/>
            <ac:picMk id="12290" creationId="{A96727BA-8ABA-17F8-DDFB-ACF765F126B4}"/>
          </ac:picMkLst>
        </pc:picChg>
      </pc:sldChg>
      <pc:sldChg chg="addSp modSp mod setBg">
        <pc:chgData name="kelly scargill" userId="a379ba16da25aa7e" providerId="LiveId" clId="{B8F5998F-122C-4FDA-B340-CFA3B321291C}" dt="2022-10-13T08:57:48.337" v="14" actId="14100"/>
        <pc:sldMkLst>
          <pc:docMk/>
          <pc:sldMk cId="733166595" sldId="268"/>
        </pc:sldMkLst>
        <pc:spChg chg="mod">
          <ac:chgData name="kelly scargill" userId="a379ba16da25aa7e" providerId="LiveId" clId="{B8F5998F-122C-4FDA-B340-CFA3B321291C}" dt="2022-10-13T08:57:16.160" v="7" actId="1076"/>
          <ac:spMkLst>
            <pc:docMk/>
            <pc:sldMk cId="733166595" sldId="268"/>
            <ac:spMk id="2" creationId="{CC96DE50-CB14-26DD-F6B5-6F134D5D3845}"/>
          </ac:spMkLst>
        </pc:spChg>
        <pc:spChg chg="add">
          <ac:chgData name="kelly scargill" userId="a379ba16da25aa7e" providerId="LiveId" clId="{B8F5998F-122C-4FDA-B340-CFA3B321291C}" dt="2022-10-13T08:57:10.938" v="6" actId="26606"/>
          <ac:spMkLst>
            <pc:docMk/>
            <pc:sldMk cId="733166595" sldId="268"/>
            <ac:spMk id="1033" creationId="{042E603F-28B7-4831-BF23-65FBAB13D5FB}"/>
          </ac:spMkLst>
        </pc:spChg>
        <pc:spChg chg="add">
          <ac:chgData name="kelly scargill" userId="a379ba16da25aa7e" providerId="LiveId" clId="{B8F5998F-122C-4FDA-B340-CFA3B321291C}" dt="2022-10-13T08:57:10.938" v="6" actId="26606"/>
          <ac:spMkLst>
            <pc:docMk/>
            <pc:sldMk cId="733166595" sldId="268"/>
            <ac:spMk id="1035" creationId="{4D39700F-2B10-4402-A7DD-06EE2245880D}"/>
          </ac:spMkLst>
        </pc:spChg>
        <pc:spChg chg="add">
          <ac:chgData name="kelly scargill" userId="a379ba16da25aa7e" providerId="LiveId" clId="{B8F5998F-122C-4FDA-B340-CFA3B321291C}" dt="2022-10-13T08:57:10.938" v="6" actId="26606"/>
          <ac:spMkLst>
            <pc:docMk/>
            <pc:sldMk cId="733166595" sldId="268"/>
            <ac:spMk id="1037" creationId="{06E15305-164C-44CD-9E0F-420C2DC1B32A}"/>
          </ac:spMkLst>
        </pc:spChg>
        <pc:spChg chg="add">
          <ac:chgData name="kelly scargill" userId="a379ba16da25aa7e" providerId="LiveId" clId="{B8F5998F-122C-4FDA-B340-CFA3B321291C}" dt="2022-10-13T08:57:10.938" v="6" actId="26606"/>
          <ac:spMkLst>
            <pc:docMk/>
            <pc:sldMk cId="733166595" sldId="268"/>
            <ac:spMk id="1039" creationId="{E4EE2E6B-0BC9-4D5E-9141-E012E7974A7F}"/>
          </ac:spMkLst>
        </pc:spChg>
        <pc:picChg chg="add mod ord">
          <ac:chgData name="kelly scargill" userId="a379ba16da25aa7e" providerId="LiveId" clId="{B8F5998F-122C-4FDA-B340-CFA3B321291C}" dt="2022-10-13T08:57:26.921" v="10" actId="14100"/>
          <ac:picMkLst>
            <pc:docMk/>
            <pc:sldMk cId="733166595" sldId="268"/>
            <ac:picMk id="3" creationId="{8A186023-2D16-678A-0BE7-B4BE14EE377F}"/>
          </ac:picMkLst>
        </pc:picChg>
        <pc:picChg chg="add mod">
          <ac:chgData name="kelly scargill" userId="a379ba16da25aa7e" providerId="LiveId" clId="{B8F5998F-122C-4FDA-B340-CFA3B321291C}" dt="2022-10-13T08:57:22.124" v="9" actId="14100"/>
          <ac:picMkLst>
            <pc:docMk/>
            <pc:sldMk cId="733166595" sldId="268"/>
            <ac:picMk id="4" creationId="{CA99FE47-58A6-6E70-0630-4143A7714F77}"/>
          </ac:picMkLst>
        </pc:picChg>
        <pc:picChg chg="mod ord">
          <ac:chgData name="kelly scargill" userId="a379ba16da25aa7e" providerId="LiveId" clId="{B8F5998F-122C-4FDA-B340-CFA3B321291C}" dt="2022-10-13T08:57:32.017" v="11" actId="166"/>
          <ac:picMkLst>
            <pc:docMk/>
            <pc:sldMk cId="733166595" sldId="268"/>
            <ac:picMk id="1026" creationId="{CF2936CB-466B-9CBB-46CA-C7194422E206}"/>
          </ac:picMkLst>
        </pc:picChg>
        <pc:picChg chg="mod">
          <ac:chgData name="kelly scargill" userId="a379ba16da25aa7e" providerId="LiveId" clId="{B8F5998F-122C-4FDA-B340-CFA3B321291C}" dt="2022-10-13T08:57:48.337" v="14" actId="14100"/>
          <ac:picMkLst>
            <pc:docMk/>
            <pc:sldMk cId="733166595" sldId="268"/>
            <ac:picMk id="1028" creationId="{D4E661C4-637A-100F-B919-0672613843D9}"/>
          </ac:picMkLst>
        </pc:picChg>
      </pc:sldChg>
      <pc:sldChg chg="addSp delSp modSp mod setBg addAnim">
        <pc:chgData name="kelly scargill" userId="a379ba16da25aa7e" providerId="LiveId" clId="{B8F5998F-122C-4FDA-B340-CFA3B321291C}" dt="2022-10-13T09:00:24.348" v="55" actId="14100"/>
        <pc:sldMkLst>
          <pc:docMk/>
          <pc:sldMk cId="2674043455" sldId="269"/>
        </pc:sldMkLst>
        <pc:spChg chg="mod">
          <ac:chgData name="kelly scargill" userId="a379ba16da25aa7e" providerId="LiveId" clId="{B8F5998F-122C-4FDA-B340-CFA3B321291C}" dt="2022-10-13T09:00:01.913" v="47" actId="1076"/>
          <ac:spMkLst>
            <pc:docMk/>
            <pc:sldMk cId="2674043455" sldId="269"/>
            <ac:spMk id="2" creationId="{C477FA5D-2A51-61B6-26A5-7C9471E5CDAB}"/>
          </ac:spMkLst>
        </pc:spChg>
        <pc:spChg chg="del">
          <ac:chgData name="kelly scargill" userId="a379ba16da25aa7e" providerId="LiveId" clId="{B8F5998F-122C-4FDA-B340-CFA3B321291C}" dt="2022-10-13T08:57:54.647" v="15" actId="478"/>
          <ac:spMkLst>
            <pc:docMk/>
            <pc:sldMk cId="2674043455" sldId="269"/>
            <ac:spMk id="3" creationId="{447BFE1A-F731-492E-5972-090D348619E9}"/>
          </ac:spMkLst>
        </pc:spChg>
        <pc:spChg chg="add">
          <ac:chgData name="kelly scargill" userId="a379ba16da25aa7e" providerId="LiveId" clId="{B8F5998F-122C-4FDA-B340-CFA3B321291C}" dt="2022-10-13T08:59:55.348" v="45" actId="26606"/>
          <ac:spMkLst>
            <pc:docMk/>
            <pc:sldMk cId="2674043455" sldId="269"/>
            <ac:spMk id="2061" creationId="{042E603F-28B7-4831-BF23-65FBAB13D5FB}"/>
          </ac:spMkLst>
        </pc:spChg>
        <pc:spChg chg="add">
          <ac:chgData name="kelly scargill" userId="a379ba16da25aa7e" providerId="LiveId" clId="{B8F5998F-122C-4FDA-B340-CFA3B321291C}" dt="2022-10-13T08:59:55.348" v="45" actId="26606"/>
          <ac:spMkLst>
            <pc:docMk/>
            <pc:sldMk cId="2674043455" sldId="269"/>
            <ac:spMk id="2063" creationId="{4D39700F-2B10-4402-A7DD-06EE2245880D}"/>
          </ac:spMkLst>
        </pc:spChg>
        <pc:spChg chg="add">
          <ac:chgData name="kelly scargill" userId="a379ba16da25aa7e" providerId="LiveId" clId="{B8F5998F-122C-4FDA-B340-CFA3B321291C}" dt="2022-10-13T08:59:55.348" v="45" actId="26606"/>
          <ac:spMkLst>
            <pc:docMk/>
            <pc:sldMk cId="2674043455" sldId="269"/>
            <ac:spMk id="2065" creationId="{06E15305-164C-44CD-9E0F-420C2DC1B32A}"/>
          </ac:spMkLst>
        </pc:spChg>
        <pc:spChg chg="add">
          <ac:chgData name="kelly scargill" userId="a379ba16da25aa7e" providerId="LiveId" clId="{B8F5998F-122C-4FDA-B340-CFA3B321291C}" dt="2022-10-13T08:59:55.348" v="45" actId="26606"/>
          <ac:spMkLst>
            <pc:docMk/>
            <pc:sldMk cId="2674043455" sldId="269"/>
            <ac:spMk id="2067" creationId="{E4EE2E6B-0BC9-4D5E-9141-E012E7974A7F}"/>
          </ac:spMkLst>
        </pc:spChg>
        <pc:picChg chg="add mod">
          <ac:chgData name="kelly scargill" userId="a379ba16da25aa7e" providerId="LiveId" clId="{B8F5998F-122C-4FDA-B340-CFA3B321291C}" dt="2022-10-13T09:00:09.159" v="50" actId="14100"/>
          <ac:picMkLst>
            <pc:docMk/>
            <pc:sldMk cId="2674043455" sldId="269"/>
            <ac:picMk id="2050" creationId="{828A1011-01F4-C2AB-738D-7ABB3A9415D6}"/>
          </ac:picMkLst>
        </pc:picChg>
        <pc:picChg chg="add mod">
          <ac:chgData name="kelly scargill" userId="a379ba16da25aa7e" providerId="LiveId" clId="{B8F5998F-122C-4FDA-B340-CFA3B321291C}" dt="2022-10-13T09:00:24.348" v="55" actId="14100"/>
          <ac:picMkLst>
            <pc:docMk/>
            <pc:sldMk cId="2674043455" sldId="269"/>
            <ac:picMk id="2052" creationId="{1521C742-1E29-B496-E1DD-CC518E43834F}"/>
          </ac:picMkLst>
        </pc:picChg>
        <pc:picChg chg="add mod ord">
          <ac:chgData name="kelly scargill" userId="a379ba16da25aa7e" providerId="LiveId" clId="{B8F5998F-122C-4FDA-B340-CFA3B321291C}" dt="2022-10-13T09:00:14.861" v="51" actId="14100"/>
          <ac:picMkLst>
            <pc:docMk/>
            <pc:sldMk cId="2674043455" sldId="269"/>
            <ac:picMk id="2054" creationId="{490F4A01-C338-9455-D655-74D16DAECC56}"/>
          </ac:picMkLst>
        </pc:picChg>
        <pc:picChg chg="add mod">
          <ac:chgData name="kelly scargill" userId="a379ba16da25aa7e" providerId="LiveId" clId="{B8F5998F-122C-4FDA-B340-CFA3B321291C}" dt="2022-10-13T09:00:06.461" v="49" actId="14100"/>
          <ac:picMkLst>
            <pc:docMk/>
            <pc:sldMk cId="2674043455" sldId="269"/>
            <ac:picMk id="2056" creationId="{86B74D2D-BD65-50FD-4614-3A5B25A0E1DF}"/>
          </ac:picMkLst>
        </pc:picChg>
      </pc:sldChg>
      <pc:sldChg chg="addSp delSp modSp new mod setBg addAnim">
        <pc:chgData name="kelly scargill" userId="a379ba16da25aa7e" providerId="LiveId" clId="{B8F5998F-122C-4FDA-B340-CFA3B321291C}" dt="2022-10-13T09:04:00.506" v="118" actId="14100"/>
        <pc:sldMkLst>
          <pc:docMk/>
          <pc:sldMk cId="3568160690" sldId="270"/>
        </pc:sldMkLst>
        <pc:spChg chg="mod">
          <ac:chgData name="kelly scargill" userId="a379ba16da25aa7e" providerId="LiveId" clId="{B8F5998F-122C-4FDA-B340-CFA3B321291C}" dt="2022-10-13T09:03:43.447" v="113" actId="1076"/>
          <ac:spMkLst>
            <pc:docMk/>
            <pc:sldMk cId="3568160690" sldId="270"/>
            <ac:spMk id="2" creationId="{A4CA4A98-D918-ED74-8471-A1DCC7F49234}"/>
          </ac:spMkLst>
        </pc:spChg>
        <pc:spChg chg="del">
          <ac:chgData name="kelly scargill" userId="a379ba16da25aa7e" providerId="LiveId" clId="{B8F5998F-122C-4FDA-B340-CFA3B321291C}" dt="2022-10-13T09:01:19.895" v="99" actId="478"/>
          <ac:spMkLst>
            <pc:docMk/>
            <pc:sldMk cId="3568160690" sldId="270"/>
            <ac:spMk id="3" creationId="{6BC0A11F-2BC4-06D9-0BE2-529D4111FB6A}"/>
          </ac:spMkLst>
        </pc:spChg>
        <pc:spChg chg="add">
          <ac:chgData name="kelly scargill" userId="a379ba16da25aa7e" providerId="LiveId" clId="{B8F5998F-122C-4FDA-B340-CFA3B321291C}" dt="2022-10-13T09:03:35.239" v="110" actId="26606"/>
          <ac:spMkLst>
            <pc:docMk/>
            <pc:sldMk cId="3568160690" sldId="270"/>
            <ac:spMk id="3085" creationId="{042E603F-28B7-4831-BF23-65FBAB13D5FB}"/>
          </ac:spMkLst>
        </pc:spChg>
        <pc:spChg chg="add">
          <ac:chgData name="kelly scargill" userId="a379ba16da25aa7e" providerId="LiveId" clId="{B8F5998F-122C-4FDA-B340-CFA3B321291C}" dt="2022-10-13T09:03:35.239" v="110" actId="26606"/>
          <ac:spMkLst>
            <pc:docMk/>
            <pc:sldMk cId="3568160690" sldId="270"/>
            <ac:spMk id="3087" creationId="{4D39700F-2B10-4402-A7DD-06EE2245880D}"/>
          </ac:spMkLst>
        </pc:spChg>
        <pc:spChg chg="add">
          <ac:chgData name="kelly scargill" userId="a379ba16da25aa7e" providerId="LiveId" clId="{B8F5998F-122C-4FDA-B340-CFA3B321291C}" dt="2022-10-13T09:03:35.239" v="110" actId="26606"/>
          <ac:spMkLst>
            <pc:docMk/>
            <pc:sldMk cId="3568160690" sldId="270"/>
            <ac:spMk id="3089" creationId="{06E15305-164C-44CD-9E0F-420C2DC1B32A}"/>
          </ac:spMkLst>
        </pc:spChg>
        <pc:spChg chg="add">
          <ac:chgData name="kelly scargill" userId="a379ba16da25aa7e" providerId="LiveId" clId="{B8F5998F-122C-4FDA-B340-CFA3B321291C}" dt="2022-10-13T09:03:35.239" v="110" actId="26606"/>
          <ac:spMkLst>
            <pc:docMk/>
            <pc:sldMk cId="3568160690" sldId="270"/>
            <ac:spMk id="3091" creationId="{E4EE2E6B-0BC9-4D5E-9141-E012E7974A7F}"/>
          </ac:spMkLst>
        </pc:spChg>
        <pc:picChg chg="add mod">
          <ac:chgData name="kelly scargill" userId="a379ba16da25aa7e" providerId="LiveId" clId="{B8F5998F-122C-4FDA-B340-CFA3B321291C}" dt="2022-10-13T09:03:57.620" v="117" actId="1076"/>
          <ac:picMkLst>
            <pc:docMk/>
            <pc:sldMk cId="3568160690" sldId="270"/>
            <ac:picMk id="3074" creationId="{4CF16733-6946-51E3-25A1-8242CDBFFF62}"/>
          </ac:picMkLst>
        </pc:picChg>
        <pc:picChg chg="add mod">
          <ac:chgData name="kelly scargill" userId="a379ba16da25aa7e" providerId="LiveId" clId="{B8F5998F-122C-4FDA-B340-CFA3B321291C}" dt="2022-10-13T09:04:00.506" v="118" actId="14100"/>
          <ac:picMkLst>
            <pc:docMk/>
            <pc:sldMk cId="3568160690" sldId="270"/>
            <ac:picMk id="3076" creationId="{78318538-B142-ECE6-EC41-46CE742E3D60}"/>
          </ac:picMkLst>
        </pc:picChg>
        <pc:picChg chg="add mod">
          <ac:chgData name="kelly scargill" userId="a379ba16da25aa7e" providerId="LiveId" clId="{B8F5998F-122C-4FDA-B340-CFA3B321291C}" dt="2022-10-13T09:03:49.649" v="115" actId="14100"/>
          <ac:picMkLst>
            <pc:docMk/>
            <pc:sldMk cId="3568160690" sldId="270"/>
            <ac:picMk id="3078" creationId="{2AADB179-827D-0C7D-D711-5AB3E5F6998E}"/>
          </ac:picMkLst>
        </pc:picChg>
        <pc:picChg chg="add mod ord">
          <ac:chgData name="kelly scargill" userId="a379ba16da25aa7e" providerId="LiveId" clId="{B8F5998F-122C-4FDA-B340-CFA3B321291C}" dt="2022-10-13T09:03:39.579" v="112" actId="14100"/>
          <ac:picMkLst>
            <pc:docMk/>
            <pc:sldMk cId="3568160690" sldId="270"/>
            <ac:picMk id="3080" creationId="{01AFB210-F075-262B-BA91-DF7BA51B21A0}"/>
          </ac:picMkLst>
        </pc:picChg>
      </pc:sldChg>
      <pc:sldChg chg="addSp delSp modSp new mod setBg">
        <pc:chgData name="kelly scargill" userId="a379ba16da25aa7e" providerId="LiveId" clId="{B8F5998F-122C-4FDA-B340-CFA3B321291C}" dt="2022-10-13T09:07:07.742" v="228" actId="14100"/>
        <pc:sldMkLst>
          <pc:docMk/>
          <pc:sldMk cId="1645583062" sldId="271"/>
        </pc:sldMkLst>
        <pc:spChg chg="mod">
          <ac:chgData name="kelly scargill" userId="a379ba16da25aa7e" providerId="LiveId" clId="{B8F5998F-122C-4FDA-B340-CFA3B321291C}" dt="2022-10-13T09:06:50.309" v="221" actId="1076"/>
          <ac:spMkLst>
            <pc:docMk/>
            <pc:sldMk cId="1645583062" sldId="271"/>
            <ac:spMk id="2" creationId="{118A6767-7571-F87F-1579-621C9366EF18}"/>
          </ac:spMkLst>
        </pc:spChg>
        <pc:spChg chg="del">
          <ac:chgData name="kelly scargill" userId="a379ba16da25aa7e" providerId="LiveId" clId="{B8F5998F-122C-4FDA-B340-CFA3B321291C}" dt="2022-10-13T09:05:01.845" v="158"/>
          <ac:spMkLst>
            <pc:docMk/>
            <pc:sldMk cId="1645583062" sldId="271"/>
            <ac:spMk id="3" creationId="{818D054D-03D1-CDD7-51EC-50B996E2AE2A}"/>
          </ac:spMkLst>
        </pc:spChg>
        <pc:spChg chg="add del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11" creationId="{042E603F-28B7-4831-BF23-65FBAB13D5FB}"/>
          </ac:spMkLst>
        </pc:spChg>
        <pc:spChg chg="add del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13" creationId="{4D39700F-2B10-4402-A7DD-06EE2245880D}"/>
          </ac:spMkLst>
        </pc:spChg>
        <pc:spChg chg="add del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15" creationId="{06E15305-164C-44CD-9E0F-420C2DC1B32A}"/>
          </ac:spMkLst>
        </pc:spChg>
        <pc:spChg chg="add del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17" creationId="{E4EE2E6B-0BC9-4D5E-9141-E012E7974A7F}"/>
          </ac:spMkLst>
        </pc:spChg>
        <pc:spChg chg="add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22" creationId="{042E603F-28B7-4831-BF23-65FBAB13D5FB}"/>
          </ac:spMkLst>
        </pc:spChg>
        <pc:spChg chg="add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24" creationId="{4D39700F-2B10-4402-A7DD-06EE2245880D}"/>
          </ac:spMkLst>
        </pc:spChg>
        <pc:spChg chg="add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26" creationId="{68CA250C-CF5A-4736-9249-D6111F7C5545}"/>
          </ac:spMkLst>
        </pc:spChg>
        <pc:spChg chg="add">
          <ac:chgData name="kelly scargill" userId="a379ba16da25aa7e" providerId="LiveId" clId="{B8F5998F-122C-4FDA-B340-CFA3B321291C}" dt="2022-10-13T09:06:45.815" v="220" actId="26606"/>
          <ac:spMkLst>
            <pc:docMk/>
            <pc:sldMk cId="1645583062" sldId="271"/>
            <ac:spMk id="4128" creationId="{0161D12B-3DB3-4DE4-A167-2EF31922F257}"/>
          </ac:spMkLst>
        </pc:spChg>
        <pc:picChg chg="add mod">
          <ac:chgData name="kelly scargill" userId="a379ba16da25aa7e" providerId="LiveId" clId="{B8F5998F-122C-4FDA-B340-CFA3B321291C}" dt="2022-10-13T09:06:45.815" v="220" actId="26606"/>
          <ac:picMkLst>
            <pc:docMk/>
            <pc:sldMk cId="1645583062" sldId="271"/>
            <ac:picMk id="4098" creationId="{A68AB93E-BFAC-D3C8-6FBA-C3673C8DD31A}"/>
          </ac:picMkLst>
        </pc:picChg>
        <pc:picChg chg="add mod ord">
          <ac:chgData name="kelly scargill" userId="a379ba16da25aa7e" providerId="LiveId" clId="{B8F5998F-122C-4FDA-B340-CFA3B321291C}" dt="2022-10-13T09:07:07.742" v="228" actId="14100"/>
          <ac:picMkLst>
            <pc:docMk/>
            <pc:sldMk cId="1645583062" sldId="271"/>
            <ac:picMk id="4100" creationId="{C932D0EF-9268-858A-C28D-FDA7894A5F13}"/>
          </ac:picMkLst>
        </pc:picChg>
        <pc:picChg chg="add mod">
          <ac:chgData name="kelly scargill" userId="a379ba16da25aa7e" providerId="LiveId" clId="{B8F5998F-122C-4FDA-B340-CFA3B321291C}" dt="2022-10-13T09:07:04.869" v="227" actId="1076"/>
          <ac:picMkLst>
            <pc:docMk/>
            <pc:sldMk cId="1645583062" sldId="271"/>
            <ac:picMk id="4102" creationId="{0EE702F8-F659-9B08-6358-C1E19BB05FC2}"/>
          </ac:picMkLst>
        </pc:picChg>
        <pc:picChg chg="add del">
          <ac:chgData name="kelly scargill" userId="a379ba16da25aa7e" providerId="LiveId" clId="{B8F5998F-122C-4FDA-B340-CFA3B321291C}" dt="2022-10-13T09:06:27.418" v="214"/>
          <ac:picMkLst>
            <pc:docMk/>
            <pc:sldMk cId="1645583062" sldId="271"/>
            <ac:picMk id="4104" creationId="{4E4BD9B0-D043-16F5-50D9-41984E485D6B}"/>
          </ac:picMkLst>
        </pc:picChg>
        <pc:picChg chg="add mod">
          <ac:chgData name="kelly scargill" userId="a379ba16da25aa7e" providerId="LiveId" clId="{B8F5998F-122C-4FDA-B340-CFA3B321291C}" dt="2022-10-13T09:07:00.734" v="225" actId="1076"/>
          <ac:picMkLst>
            <pc:docMk/>
            <pc:sldMk cId="1645583062" sldId="271"/>
            <ac:picMk id="4106" creationId="{58E9B736-DAD8-CF2C-FC06-1402E89EAE3C}"/>
          </ac:picMkLst>
        </pc:picChg>
      </pc:sldChg>
      <pc:sldChg chg="addSp delSp modSp new mod setBg">
        <pc:chgData name="kelly scargill" userId="a379ba16da25aa7e" providerId="LiveId" clId="{B8F5998F-122C-4FDA-B340-CFA3B321291C}" dt="2022-10-13T09:10:04.371" v="257" actId="166"/>
        <pc:sldMkLst>
          <pc:docMk/>
          <pc:sldMk cId="2076968516" sldId="272"/>
        </pc:sldMkLst>
        <pc:spChg chg="mod">
          <ac:chgData name="kelly scargill" userId="a379ba16da25aa7e" providerId="LiveId" clId="{B8F5998F-122C-4FDA-B340-CFA3B321291C}" dt="2022-10-13T09:09:40.879" v="251" actId="1076"/>
          <ac:spMkLst>
            <pc:docMk/>
            <pc:sldMk cId="2076968516" sldId="272"/>
            <ac:spMk id="2" creationId="{5B582E11-74A7-9EAC-E1FC-1DE96D4CC7B7}"/>
          </ac:spMkLst>
        </pc:spChg>
        <pc:spChg chg="del">
          <ac:chgData name="kelly scargill" userId="a379ba16da25aa7e" providerId="LiveId" clId="{B8F5998F-122C-4FDA-B340-CFA3B321291C}" dt="2022-10-13T09:08:17.386" v="245"/>
          <ac:spMkLst>
            <pc:docMk/>
            <pc:sldMk cId="2076968516" sldId="272"/>
            <ac:spMk id="3" creationId="{AB283095-04E4-8633-1C56-6FA9AD53EC70}"/>
          </ac:spMkLst>
        </pc:spChg>
        <pc:spChg chg="add">
          <ac:chgData name="kelly scargill" userId="a379ba16da25aa7e" providerId="LiveId" clId="{B8F5998F-122C-4FDA-B340-CFA3B321291C}" dt="2022-10-13T09:09:32.640" v="250" actId="26606"/>
          <ac:spMkLst>
            <pc:docMk/>
            <pc:sldMk cId="2076968516" sldId="272"/>
            <ac:spMk id="5133" creationId="{042E603F-28B7-4831-BF23-65FBAB13D5FB}"/>
          </ac:spMkLst>
        </pc:spChg>
        <pc:spChg chg="add">
          <ac:chgData name="kelly scargill" userId="a379ba16da25aa7e" providerId="LiveId" clId="{B8F5998F-122C-4FDA-B340-CFA3B321291C}" dt="2022-10-13T09:09:32.640" v="250" actId="26606"/>
          <ac:spMkLst>
            <pc:docMk/>
            <pc:sldMk cId="2076968516" sldId="272"/>
            <ac:spMk id="5135" creationId="{4D39700F-2B10-4402-A7DD-06EE2245880D}"/>
          </ac:spMkLst>
        </pc:spChg>
        <pc:spChg chg="add">
          <ac:chgData name="kelly scargill" userId="a379ba16da25aa7e" providerId="LiveId" clId="{B8F5998F-122C-4FDA-B340-CFA3B321291C}" dt="2022-10-13T09:09:32.640" v="250" actId="26606"/>
          <ac:spMkLst>
            <pc:docMk/>
            <pc:sldMk cId="2076968516" sldId="272"/>
            <ac:spMk id="5137" creationId="{06E15305-164C-44CD-9E0F-420C2DC1B32A}"/>
          </ac:spMkLst>
        </pc:spChg>
        <pc:spChg chg="add">
          <ac:chgData name="kelly scargill" userId="a379ba16da25aa7e" providerId="LiveId" clId="{B8F5998F-122C-4FDA-B340-CFA3B321291C}" dt="2022-10-13T09:09:32.640" v="250" actId="26606"/>
          <ac:spMkLst>
            <pc:docMk/>
            <pc:sldMk cId="2076968516" sldId="272"/>
            <ac:spMk id="5139" creationId="{E4EE2E6B-0BC9-4D5E-9141-E012E7974A7F}"/>
          </ac:spMkLst>
        </pc:spChg>
        <pc:picChg chg="add mod ord">
          <ac:chgData name="kelly scargill" userId="a379ba16da25aa7e" providerId="LiveId" clId="{B8F5998F-122C-4FDA-B340-CFA3B321291C}" dt="2022-10-13T09:09:49.451" v="253" actId="14100"/>
          <ac:picMkLst>
            <pc:docMk/>
            <pc:sldMk cId="2076968516" sldId="272"/>
            <ac:picMk id="5122" creationId="{88FCCDE2-017D-64B3-B8D0-9FA1FD456B03}"/>
          </ac:picMkLst>
        </pc:picChg>
        <pc:picChg chg="add mod ord">
          <ac:chgData name="kelly scargill" userId="a379ba16da25aa7e" providerId="LiveId" clId="{B8F5998F-122C-4FDA-B340-CFA3B321291C}" dt="2022-10-13T09:10:04.371" v="257" actId="166"/>
          <ac:picMkLst>
            <pc:docMk/>
            <pc:sldMk cId="2076968516" sldId="272"/>
            <ac:picMk id="5124" creationId="{88EA9A30-FF4A-7C3A-D51C-524131224EF2}"/>
          </ac:picMkLst>
        </pc:picChg>
        <pc:picChg chg="add mod">
          <ac:chgData name="kelly scargill" userId="a379ba16da25aa7e" providerId="LiveId" clId="{B8F5998F-122C-4FDA-B340-CFA3B321291C}" dt="2022-10-13T09:09:55.685" v="255" actId="166"/>
          <ac:picMkLst>
            <pc:docMk/>
            <pc:sldMk cId="2076968516" sldId="272"/>
            <ac:picMk id="5126" creationId="{1E6C761F-BD34-E9F0-D528-E9F6EB28D710}"/>
          </ac:picMkLst>
        </pc:picChg>
        <pc:picChg chg="add mod">
          <ac:chgData name="kelly scargill" userId="a379ba16da25aa7e" providerId="LiveId" clId="{B8F5998F-122C-4FDA-B340-CFA3B321291C}" dt="2022-10-13T09:10:00.378" v="256" actId="14100"/>
          <ac:picMkLst>
            <pc:docMk/>
            <pc:sldMk cId="2076968516" sldId="272"/>
            <ac:picMk id="5128" creationId="{259B42E7-A120-CFAC-76AA-91B845DA207B}"/>
          </ac:picMkLst>
        </pc:picChg>
      </pc:sldChg>
      <pc:sldChg chg="addSp delSp modSp new mod setBg">
        <pc:chgData name="kelly scargill" userId="a379ba16da25aa7e" providerId="LiveId" clId="{B8F5998F-122C-4FDA-B340-CFA3B321291C}" dt="2022-10-13T09:12:12.621" v="319" actId="1076"/>
        <pc:sldMkLst>
          <pc:docMk/>
          <pc:sldMk cId="455671714" sldId="273"/>
        </pc:sldMkLst>
        <pc:spChg chg="mod">
          <ac:chgData name="kelly scargill" userId="a379ba16da25aa7e" providerId="LiveId" clId="{B8F5998F-122C-4FDA-B340-CFA3B321291C}" dt="2022-10-13T09:11:54.208" v="314" actId="1076"/>
          <ac:spMkLst>
            <pc:docMk/>
            <pc:sldMk cId="455671714" sldId="273"/>
            <ac:spMk id="2" creationId="{1A3F91CE-BAE0-8699-CD9E-AFFA923A07AA}"/>
          </ac:spMkLst>
        </pc:spChg>
        <pc:spChg chg="del">
          <ac:chgData name="kelly scargill" userId="a379ba16da25aa7e" providerId="LiveId" clId="{B8F5998F-122C-4FDA-B340-CFA3B321291C}" dt="2022-10-13T09:10:28.404" v="299" actId="478"/>
          <ac:spMkLst>
            <pc:docMk/>
            <pc:sldMk cId="455671714" sldId="273"/>
            <ac:spMk id="3" creationId="{7FA4A676-AD63-884A-826F-3751B384F1B8}"/>
          </ac:spMkLst>
        </pc:spChg>
        <pc:spChg chg="add">
          <ac:chgData name="kelly scargill" userId="a379ba16da25aa7e" providerId="LiveId" clId="{B8F5998F-122C-4FDA-B340-CFA3B321291C}" dt="2022-10-13T09:11:42.601" v="311" actId="26606"/>
          <ac:spMkLst>
            <pc:docMk/>
            <pc:sldMk cId="455671714" sldId="273"/>
            <ac:spMk id="6157" creationId="{042E603F-28B7-4831-BF23-65FBAB13D5FB}"/>
          </ac:spMkLst>
        </pc:spChg>
        <pc:spChg chg="add">
          <ac:chgData name="kelly scargill" userId="a379ba16da25aa7e" providerId="LiveId" clId="{B8F5998F-122C-4FDA-B340-CFA3B321291C}" dt="2022-10-13T09:11:42.601" v="311" actId="26606"/>
          <ac:spMkLst>
            <pc:docMk/>
            <pc:sldMk cId="455671714" sldId="273"/>
            <ac:spMk id="6159" creationId="{4D39700F-2B10-4402-A7DD-06EE2245880D}"/>
          </ac:spMkLst>
        </pc:spChg>
        <pc:spChg chg="add">
          <ac:chgData name="kelly scargill" userId="a379ba16da25aa7e" providerId="LiveId" clId="{B8F5998F-122C-4FDA-B340-CFA3B321291C}" dt="2022-10-13T09:11:42.601" v="311" actId="26606"/>
          <ac:spMkLst>
            <pc:docMk/>
            <pc:sldMk cId="455671714" sldId="273"/>
            <ac:spMk id="6161" creationId="{F8E41E1D-913F-46F5-9FB8-4B0173941F16}"/>
          </ac:spMkLst>
        </pc:spChg>
        <pc:spChg chg="add">
          <ac:chgData name="kelly scargill" userId="a379ba16da25aa7e" providerId="LiveId" clId="{B8F5998F-122C-4FDA-B340-CFA3B321291C}" dt="2022-10-13T09:11:42.601" v="311" actId="26606"/>
          <ac:spMkLst>
            <pc:docMk/>
            <pc:sldMk cId="455671714" sldId="273"/>
            <ac:spMk id="6163" creationId="{9DE478CD-F966-462A-9B97-51F8B6DD8006}"/>
          </ac:spMkLst>
        </pc:spChg>
        <pc:picChg chg="add mod ord">
          <ac:chgData name="kelly scargill" userId="a379ba16da25aa7e" providerId="LiveId" clId="{B8F5998F-122C-4FDA-B340-CFA3B321291C}" dt="2022-10-13T09:11:42.601" v="311" actId="26606"/>
          <ac:picMkLst>
            <pc:docMk/>
            <pc:sldMk cId="455671714" sldId="273"/>
            <ac:picMk id="6146" creationId="{0BB50C18-97C1-B2AD-FD92-A1100123F56A}"/>
          </ac:picMkLst>
        </pc:picChg>
        <pc:picChg chg="add mod">
          <ac:chgData name="kelly scargill" userId="a379ba16da25aa7e" providerId="LiveId" clId="{B8F5998F-122C-4FDA-B340-CFA3B321291C}" dt="2022-10-13T09:12:06.564" v="318" actId="1076"/>
          <ac:picMkLst>
            <pc:docMk/>
            <pc:sldMk cId="455671714" sldId="273"/>
            <ac:picMk id="6148" creationId="{A7526906-A816-78EE-12FA-B285079CC848}"/>
          </ac:picMkLst>
        </pc:picChg>
        <pc:picChg chg="add mod">
          <ac:chgData name="kelly scargill" userId="a379ba16da25aa7e" providerId="LiveId" clId="{B8F5998F-122C-4FDA-B340-CFA3B321291C}" dt="2022-10-13T09:12:00.829" v="316" actId="1076"/>
          <ac:picMkLst>
            <pc:docMk/>
            <pc:sldMk cId="455671714" sldId="273"/>
            <ac:picMk id="6150" creationId="{D1A93B98-1343-E165-2B90-FE4ADE8E639C}"/>
          </ac:picMkLst>
        </pc:picChg>
        <pc:picChg chg="add mod">
          <ac:chgData name="kelly scargill" userId="a379ba16da25aa7e" providerId="LiveId" clId="{B8F5998F-122C-4FDA-B340-CFA3B321291C}" dt="2022-10-13T09:12:12.621" v="319" actId="1076"/>
          <ac:picMkLst>
            <pc:docMk/>
            <pc:sldMk cId="455671714" sldId="273"/>
            <ac:picMk id="6152" creationId="{8C36F6F2-C6DC-0D8D-49BB-2959E98354D3}"/>
          </ac:picMkLst>
        </pc:picChg>
      </pc:sldChg>
      <pc:sldChg chg="addSp delSp modSp new mod setBg addAnim">
        <pc:chgData name="kelly scargill" userId="a379ba16da25aa7e" providerId="LiveId" clId="{B8F5998F-122C-4FDA-B340-CFA3B321291C}" dt="2022-10-13T09:17:32.659" v="417" actId="166"/>
        <pc:sldMkLst>
          <pc:docMk/>
          <pc:sldMk cId="1003810839" sldId="274"/>
        </pc:sldMkLst>
        <pc:spChg chg="mod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2" creationId="{98101FE3-6ACE-1941-A79A-7751B1267CE6}"/>
          </ac:spMkLst>
        </pc:spChg>
        <pc:spChg chg="del">
          <ac:chgData name="kelly scargill" userId="a379ba16da25aa7e" providerId="LiveId" clId="{B8F5998F-122C-4FDA-B340-CFA3B321291C}" dt="2022-10-13T09:15:41.251" v="385" actId="478"/>
          <ac:spMkLst>
            <pc:docMk/>
            <pc:sldMk cId="1003810839" sldId="274"/>
            <ac:spMk id="3" creationId="{3F939876-A10C-8E69-07EC-9DB3CA2EAD6E}"/>
          </ac:spMkLst>
        </pc:spChg>
        <pc:spChg chg="add del">
          <ac:chgData name="kelly scargill" userId="a379ba16da25aa7e" providerId="LiveId" clId="{B8F5998F-122C-4FDA-B340-CFA3B321291C}" dt="2022-10-13T09:16:54.036" v="405" actId="26606"/>
          <ac:spMkLst>
            <pc:docMk/>
            <pc:sldMk cId="1003810839" sldId="274"/>
            <ac:spMk id="7181" creationId="{042E603F-28B7-4831-BF23-65FBAB13D5FB}"/>
          </ac:spMkLst>
        </pc:spChg>
        <pc:spChg chg="add del">
          <ac:chgData name="kelly scargill" userId="a379ba16da25aa7e" providerId="LiveId" clId="{B8F5998F-122C-4FDA-B340-CFA3B321291C}" dt="2022-10-13T09:16:54.036" v="405" actId="26606"/>
          <ac:spMkLst>
            <pc:docMk/>
            <pc:sldMk cId="1003810839" sldId="274"/>
            <ac:spMk id="7183" creationId="{4D39700F-2B10-4402-A7DD-06EE2245880D}"/>
          </ac:spMkLst>
        </pc:spChg>
        <pc:spChg chg="add del">
          <ac:chgData name="kelly scargill" userId="a379ba16da25aa7e" providerId="LiveId" clId="{B8F5998F-122C-4FDA-B340-CFA3B321291C}" dt="2022-10-13T09:16:54.036" v="405" actId="26606"/>
          <ac:spMkLst>
            <pc:docMk/>
            <pc:sldMk cId="1003810839" sldId="274"/>
            <ac:spMk id="7185" creationId="{06E15305-164C-44CD-9E0F-420C2DC1B32A}"/>
          </ac:spMkLst>
        </pc:spChg>
        <pc:spChg chg="add del">
          <ac:chgData name="kelly scargill" userId="a379ba16da25aa7e" providerId="LiveId" clId="{B8F5998F-122C-4FDA-B340-CFA3B321291C}" dt="2022-10-13T09:16:54.036" v="405" actId="26606"/>
          <ac:spMkLst>
            <pc:docMk/>
            <pc:sldMk cId="1003810839" sldId="274"/>
            <ac:spMk id="7187" creationId="{E4EE2E6B-0BC9-4D5E-9141-E012E7974A7F}"/>
          </ac:spMkLst>
        </pc:spChg>
        <pc:spChg chg="add del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192" creationId="{042E603F-28B7-4831-BF23-65FBAB13D5FB}"/>
          </ac:spMkLst>
        </pc:spChg>
        <pc:spChg chg="add del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194" creationId="{4D39700F-2B10-4402-A7DD-06EE2245880D}"/>
          </ac:spMkLst>
        </pc:spChg>
        <pc:spChg chg="add del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196" creationId="{F8E41E1D-913F-46F5-9FB8-4B0173941F16}"/>
          </ac:spMkLst>
        </pc:spChg>
        <pc:spChg chg="add del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198" creationId="{CA604B22-78FF-4FA4-ACDD-730B1AB6E640}"/>
          </ac:spMkLst>
        </pc:spChg>
        <pc:spChg chg="add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203" creationId="{042E603F-28B7-4831-BF23-65FBAB13D5FB}"/>
          </ac:spMkLst>
        </pc:spChg>
        <pc:spChg chg="add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205" creationId="{4D39700F-2B10-4402-A7DD-06EE2245880D}"/>
          </ac:spMkLst>
        </pc:spChg>
        <pc:spChg chg="add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207" creationId="{D8B9DA9B-1DBC-42C5-BFBC-E0C86E5C9337}"/>
          </ac:spMkLst>
        </pc:spChg>
        <pc:spChg chg="add">
          <ac:chgData name="kelly scargill" userId="a379ba16da25aa7e" providerId="LiveId" clId="{B8F5998F-122C-4FDA-B340-CFA3B321291C}" dt="2022-10-13T09:17:09.467" v="410" actId="26606"/>
          <ac:spMkLst>
            <pc:docMk/>
            <pc:sldMk cId="1003810839" sldId="274"/>
            <ac:spMk id="7209" creationId="{231AEB65-CF22-4C18-BCC9-530CEB9FD3B1}"/>
          </ac:spMkLst>
        </pc:spChg>
        <pc:picChg chg="add del mod">
          <ac:chgData name="kelly scargill" userId="a379ba16da25aa7e" providerId="LiveId" clId="{B8F5998F-122C-4FDA-B340-CFA3B321291C}" dt="2022-10-13T09:16:49.404" v="403" actId="478"/>
          <ac:picMkLst>
            <pc:docMk/>
            <pc:sldMk cId="1003810839" sldId="274"/>
            <ac:picMk id="7170" creationId="{7C60A7A6-6B41-4738-AB93-AF18E2301F2D}"/>
          </ac:picMkLst>
        </pc:picChg>
        <pc:picChg chg="add mod ord">
          <ac:chgData name="kelly scargill" userId="a379ba16da25aa7e" providerId="LiveId" clId="{B8F5998F-122C-4FDA-B340-CFA3B321291C}" dt="2022-10-13T09:17:28.987" v="416" actId="14100"/>
          <ac:picMkLst>
            <pc:docMk/>
            <pc:sldMk cId="1003810839" sldId="274"/>
            <ac:picMk id="7172" creationId="{2BD16EB9-FD69-D644-6D54-BA10A1B202E7}"/>
          </ac:picMkLst>
        </pc:picChg>
        <pc:picChg chg="add mod">
          <ac:chgData name="kelly scargill" userId="a379ba16da25aa7e" providerId="LiveId" clId="{B8F5998F-122C-4FDA-B340-CFA3B321291C}" dt="2022-10-13T09:17:17.065" v="413" actId="1076"/>
          <ac:picMkLst>
            <pc:docMk/>
            <pc:sldMk cId="1003810839" sldId="274"/>
            <ac:picMk id="7174" creationId="{2A6321C2-B69A-8E5E-80E8-BBF23B194E43}"/>
          </ac:picMkLst>
        </pc:picChg>
        <pc:picChg chg="add mod ord">
          <ac:chgData name="kelly scargill" userId="a379ba16da25aa7e" providerId="LiveId" clId="{B8F5998F-122C-4FDA-B340-CFA3B321291C}" dt="2022-10-13T09:17:09.467" v="410" actId="26606"/>
          <ac:picMkLst>
            <pc:docMk/>
            <pc:sldMk cId="1003810839" sldId="274"/>
            <ac:picMk id="7176" creationId="{5C3CBEF5-8B2F-8F10-227D-D0FDA1967924}"/>
          </ac:picMkLst>
        </pc:picChg>
        <pc:picChg chg="add mod">
          <ac:chgData name="kelly scargill" userId="a379ba16da25aa7e" providerId="LiveId" clId="{B8F5998F-122C-4FDA-B340-CFA3B321291C}" dt="2022-10-13T09:17:32.659" v="417" actId="166"/>
          <ac:picMkLst>
            <pc:docMk/>
            <pc:sldMk cId="1003810839" sldId="274"/>
            <ac:picMk id="7178" creationId="{B4462B60-5248-F971-2D29-457F70868D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8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6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9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3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0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6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9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7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2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10/14/2022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6F73E16-478A-A322-9D09-3B65A18DE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636" y="10"/>
            <a:ext cx="12192001" cy="685799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986" y="0"/>
            <a:ext cx="10615629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29934-FBC0-DD35-2FB5-206F4B688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359" y="2235200"/>
            <a:ext cx="6458556" cy="23876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Pyjama Drama, A year in Pictures</a:t>
            </a:r>
          </a:p>
        </p:txBody>
      </p:sp>
    </p:spTree>
    <p:extLst>
      <p:ext uri="{BB962C8B-B14F-4D97-AF65-F5344CB8AC3E}">
        <p14:creationId xmlns:p14="http://schemas.microsoft.com/office/powerpoint/2010/main" val="2878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8" name="Rectangle 11287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90" name="Freeform: Shape 11289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292" name="Background Fill">
            <a:extLst>
              <a:ext uri="{FF2B5EF4-FFF2-40B4-BE49-F238E27FC236}">
                <a16:creationId xmlns:a16="http://schemas.microsoft.com/office/drawing/2014/main" id="{F8E41E1D-913F-46F5-9FB8-4B0173941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4" name="Rectangle 11293">
            <a:extLst>
              <a:ext uri="{FF2B5EF4-FFF2-40B4-BE49-F238E27FC236}">
                <a16:creationId xmlns:a16="http://schemas.microsoft.com/office/drawing/2014/main" id="{9DE478CD-F966-462A-9B97-51F8B6DD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69F56-7EC0-A17A-D4C1-063DAE96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7051" y="3729355"/>
            <a:ext cx="5486399" cy="19747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Rehearsals for sunny smiles</a:t>
            </a:r>
          </a:p>
        </p:txBody>
      </p:sp>
      <p:pic>
        <p:nvPicPr>
          <p:cNvPr id="11268" name="Picture 4" descr="May be an image of 2 people, people sitting, people standing and indoor">
            <a:extLst>
              <a:ext uri="{FF2B5EF4-FFF2-40B4-BE49-F238E27FC236}">
                <a16:creationId xmlns:a16="http://schemas.microsoft.com/office/drawing/2014/main" id="{FEADA0EC-E0B9-7DB0-5F49-965089AB0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-4" b="-4"/>
          <a:stretch/>
        </p:blipFill>
        <p:spPr bwMode="auto">
          <a:xfrm>
            <a:off x="20" y="3640667"/>
            <a:ext cx="2694506" cy="3217333"/>
          </a:xfrm>
          <a:custGeom>
            <a:avLst/>
            <a:gdLst/>
            <a:ahLst/>
            <a:cxnLst/>
            <a:rect l="l" t="t" r="r" b="b"/>
            <a:pathLst>
              <a:path w="2694526" h="3217333">
                <a:moveTo>
                  <a:pt x="1844849" y="3071259"/>
                </a:moveTo>
                <a:cubicBezTo>
                  <a:pt x="1878917" y="3069736"/>
                  <a:pt x="1913847" y="3074868"/>
                  <a:pt x="1947829" y="3087484"/>
                </a:cubicBezTo>
                <a:cubicBezTo>
                  <a:pt x="1981810" y="3100100"/>
                  <a:pt x="2011627" y="3119006"/>
                  <a:pt x="2036448" y="3142392"/>
                </a:cubicBezTo>
                <a:lnTo>
                  <a:pt x="2090187" y="3217333"/>
                </a:lnTo>
                <a:lnTo>
                  <a:pt x="1625764" y="3217333"/>
                </a:lnTo>
                <a:lnTo>
                  <a:pt x="1665247" y="3153609"/>
                </a:lnTo>
                <a:cubicBezTo>
                  <a:pt x="1712018" y="3103966"/>
                  <a:pt x="1776711" y="3074304"/>
                  <a:pt x="1844849" y="3071259"/>
                </a:cubicBezTo>
                <a:close/>
                <a:moveTo>
                  <a:pt x="0" y="0"/>
                </a:moveTo>
                <a:lnTo>
                  <a:pt x="12864" y="0"/>
                </a:lnTo>
                <a:lnTo>
                  <a:pt x="94613" y="25579"/>
                </a:lnTo>
                <a:cubicBezTo>
                  <a:pt x="162093" y="50318"/>
                  <a:pt x="228029" y="81904"/>
                  <a:pt x="291464" y="120542"/>
                </a:cubicBezTo>
                <a:cubicBezTo>
                  <a:pt x="380879" y="174870"/>
                  <a:pt x="462390" y="241366"/>
                  <a:pt x="533527" y="318078"/>
                </a:cubicBezTo>
                <a:cubicBezTo>
                  <a:pt x="644951" y="438422"/>
                  <a:pt x="816590" y="482975"/>
                  <a:pt x="970438" y="426226"/>
                </a:cubicBezTo>
                <a:cubicBezTo>
                  <a:pt x="1259695" y="319517"/>
                  <a:pt x="1584576" y="318411"/>
                  <a:pt x="1881546" y="435887"/>
                </a:cubicBezTo>
                <a:cubicBezTo>
                  <a:pt x="2059727" y="506372"/>
                  <a:pt x="2227861" y="619547"/>
                  <a:pt x="2372222" y="778214"/>
                </a:cubicBezTo>
                <a:cubicBezTo>
                  <a:pt x="2689873" y="1127391"/>
                  <a:pt x="2780247" y="1629378"/>
                  <a:pt x="2609724" y="2069585"/>
                </a:cubicBezTo>
                <a:cubicBezTo>
                  <a:pt x="2451578" y="2478349"/>
                  <a:pt x="2127508" y="2746790"/>
                  <a:pt x="1759462" y="2850214"/>
                </a:cubicBezTo>
                <a:cubicBezTo>
                  <a:pt x="1615930" y="2890537"/>
                  <a:pt x="1503300" y="3004761"/>
                  <a:pt x="1472691" y="3150714"/>
                </a:cubicBezTo>
                <a:lnTo>
                  <a:pt x="1472635" y="3150693"/>
                </a:lnTo>
                <a:lnTo>
                  <a:pt x="1451661" y="3217333"/>
                </a:lnTo>
                <a:lnTo>
                  <a:pt x="0" y="32173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ay be an image of 7 people, people sitting and indoor">
            <a:extLst>
              <a:ext uri="{FF2B5EF4-FFF2-40B4-BE49-F238E27FC236}">
                <a16:creationId xmlns:a16="http://schemas.microsoft.com/office/drawing/2014/main" id="{74A9B3DF-3A4B-9210-4148-DC4497FE0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r="34519" b="3"/>
          <a:stretch/>
        </p:blipFill>
        <p:spPr bwMode="auto">
          <a:xfrm>
            <a:off x="2900270" y="2071370"/>
            <a:ext cx="4783191" cy="4318610"/>
          </a:xfrm>
          <a:custGeom>
            <a:avLst/>
            <a:gdLst/>
            <a:ahLst/>
            <a:cxnLst/>
            <a:rect l="l" t="t" r="r" b="b"/>
            <a:pathLst>
              <a:path w="3349001" h="3023720">
                <a:moveTo>
                  <a:pt x="3136236" y="1967429"/>
                </a:moveTo>
                <a:cubicBezTo>
                  <a:pt x="3252053" y="1967429"/>
                  <a:pt x="3345941" y="2061317"/>
                  <a:pt x="3345941" y="2177134"/>
                </a:cubicBezTo>
                <a:cubicBezTo>
                  <a:pt x="3345941" y="2292951"/>
                  <a:pt x="3252053" y="2386840"/>
                  <a:pt x="3136236" y="2386840"/>
                </a:cubicBezTo>
                <a:cubicBezTo>
                  <a:pt x="3020419" y="2386840"/>
                  <a:pt x="2926530" y="2292951"/>
                  <a:pt x="2926530" y="2177134"/>
                </a:cubicBezTo>
                <a:cubicBezTo>
                  <a:pt x="2926530" y="2061317"/>
                  <a:pt x="3020419" y="1967429"/>
                  <a:pt x="3136236" y="1967429"/>
                </a:cubicBezTo>
                <a:close/>
                <a:moveTo>
                  <a:pt x="2349421" y="228"/>
                </a:moveTo>
                <a:cubicBezTo>
                  <a:pt x="2502447" y="3473"/>
                  <a:pt x="2659816" y="41480"/>
                  <a:pt x="2812032" y="120162"/>
                </a:cubicBezTo>
                <a:cubicBezTo>
                  <a:pt x="3146978" y="293329"/>
                  <a:pt x="3354213" y="644114"/>
                  <a:pt x="3348902" y="1021167"/>
                </a:cubicBezTo>
                <a:cubicBezTo>
                  <a:pt x="3344117" y="1371233"/>
                  <a:pt x="3176070" y="1662349"/>
                  <a:pt x="2929215" y="1842119"/>
                </a:cubicBezTo>
                <a:cubicBezTo>
                  <a:pt x="2832942" y="1912219"/>
                  <a:pt x="2780355" y="2029067"/>
                  <a:pt x="2798011" y="2146873"/>
                </a:cubicBezTo>
                <a:lnTo>
                  <a:pt x="2797964" y="2146873"/>
                </a:lnTo>
                <a:cubicBezTo>
                  <a:pt x="2812606" y="2245117"/>
                  <a:pt x="2807916" y="2345275"/>
                  <a:pt x="2784135" y="2441720"/>
                </a:cubicBezTo>
                <a:cubicBezTo>
                  <a:pt x="2685087" y="2846000"/>
                  <a:pt x="2274730" y="3098071"/>
                  <a:pt x="1869111" y="3004047"/>
                </a:cubicBezTo>
                <a:cubicBezTo>
                  <a:pt x="1748100" y="2976161"/>
                  <a:pt x="1635749" y="2919090"/>
                  <a:pt x="1541868" y="2837818"/>
                </a:cubicBezTo>
                <a:cubicBezTo>
                  <a:pt x="1454830" y="2762455"/>
                  <a:pt x="1333771" y="2736856"/>
                  <a:pt x="1225057" y="2774848"/>
                </a:cubicBezTo>
                <a:cubicBezTo>
                  <a:pt x="1130172" y="2807955"/>
                  <a:pt x="1027630" y="2812171"/>
                  <a:pt x="930353" y="2786954"/>
                </a:cubicBezTo>
                <a:cubicBezTo>
                  <a:pt x="670386" y="2719965"/>
                  <a:pt x="505689" y="2458420"/>
                  <a:pt x="557750" y="2195200"/>
                </a:cubicBezTo>
                <a:cubicBezTo>
                  <a:pt x="558180" y="2193143"/>
                  <a:pt x="558562" y="2191133"/>
                  <a:pt x="558993" y="2189123"/>
                </a:cubicBezTo>
                <a:cubicBezTo>
                  <a:pt x="586650" y="2057777"/>
                  <a:pt x="532102" y="1922076"/>
                  <a:pt x="418651" y="1850254"/>
                </a:cubicBezTo>
                <a:cubicBezTo>
                  <a:pt x="89447" y="1641841"/>
                  <a:pt x="-68265" y="1245279"/>
                  <a:pt x="27913" y="867714"/>
                </a:cubicBezTo>
                <a:cubicBezTo>
                  <a:pt x="144713" y="407881"/>
                  <a:pt x="605073" y="115760"/>
                  <a:pt x="1071030" y="206148"/>
                </a:cubicBezTo>
                <a:cubicBezTo>
                  <a:pt x="1153091" y="221972"/>
                  <a:pt x="1232617" y="249106"/>
                  <a:pt x="1307215" y="286774"/>
                </a:cubicBezTo>
                <a:cubicBezTo>
                  <a:pt x="1424111" y="345916"/>
                  <a:pt x="1565028" y="331561"/>
                  <a:pt x="1664458" y="246293"/>
                </a:cubicBezTo>
                <a:cubicBezTo>
                  <a:pt x="1851400" y="85968"/>
                  <a:pt x="2094378" y="-5182"/>
                  <a:pt x="2349421" y="2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y be an image of 4 people, people sitting, people standing and indoor">
            <a:extLst>
              <a:ext uri="{FF2B5EF4-FFF2-40B4-BE49-F238E27FC236}">
                <a16:creationId xmlns:a16="http://schemas.microsoft.com/office/drawing/2014/main" id="{8E5FB325-8759-02B1-AEE6-926B89EDF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4552" b="-1"/>
          <a:stretch/>
        </p:blipFill>
        <p:spPr bwMode="auto">
          <a:xfrm>
            <a:off x="20" y="10"/>
            <a:ext cx="3564593" cy="3287731"/>
          </a:xfrm>
          <a:custGeom>
            <a:avLst/>
            <a:gdLst/>
            <a:ahLst/>
            <a:cxnLst/>
            <a:rect l="l" t="t" r="r" b="b"/>
            <a:pathLst>
              <a:path w="3564613" h="3287741">
                <a:moveTo>
                  <a:pt x="0" y="0"/>
                </a:moveTo>
                <a:lnTo>
                  <a:pt x="3271311" y="0"/>
                </a:lnTo>
                <a:lnTo>
                  <a:pt x="3286138" y="14929"/>
                </a:lnTo>
                <a:cubicBezTo>
                  <a:pt x="3365257" y="108082"/>
                  <a:pt x="3430667" y="214672"/>
                  <a:pt x="3478513" y="332301"/>
                </a:cubicBezTo>
                <a:cubicBezTo>
                  <a:pt x="3711945" y="905075"/>
                  <a:pt x="3455163" y="1567869"/>
                  <a:pt x="2896410" y="1833749"/>
                </a:cubicBezTo>
                <a:cubicBezTo>
                  <a:pt x="2798079" y="1880673"/>
                  <a:pt x="2693652" y="1913770"/>
                  <a:pt x="2586242" y="1932003"/>
                </a:cubicBezTo>
                <a:cubicBezTo>
                  <a:pt x="2417838" y="1960452"/>
                  <a:pt x="2281129" y="2084594"/>
                  <a:pt x="2242834" y="2251008"/>
                </a:cubicBezTo>
                <a:cubicBezTo>
                  <a:pt x="2170841" y="2563898"/>
                  <a:pt x="1986519" y="2847601"/>
                  <a:pt x="1714794" y="3039354"/>
                </a:cubicBezTo>
                <a:cubicBezTo>
                  <a:pt x="1551759" y="3154406"/>
                  <a:pt x="1357260" y="3236357"/>
                  <a:pt x="1136680" y="3271649"/>
                </a:cubicBezTo>
                <a:cubicBezTo>
                  <a:pt x="772628" y="3329872"/>
                  <a:pt x="406593" y="3227681"/>
                  <a:pt x="125544" y="3004351"/>
                </a:cubicBezTo>
                <a:lnTo>
                  <a:pt x="0" y="288962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ay be an image of 4 people">
            <a:extLst>
              <a:ext uri="{FF2B5EF4-FFF2-40B4-BE49-F238E27FC236}">
                <a16:creationId xmlns:a16="http://schemas.microsoft.com/office/drawing/2014/main" id="{BC081E46-3672-A5CA-4337-F63CC1BEB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5" r="-2" b="11339"/>
          <a:stretch/>
        </p:blipFill>
        <p:spPr bwMode="auto">
          <a:xfrm>
            <a:off x="4392006" y="0"/>
            <a:ext cx="7714269" cy="2272586"/>
          </a:xfrm>
          <a:custGeom>
            <a:avLst/>
            <a:gdLst/>
            <a:ahLst/>
            <a:cxnLst/>
            <a:rect l="l" t="t" r="r" b="b"/>
            <a:pathLst>
              <a:path w="4224087" h="2272596">
                <a:moveTo>
                  <a:pt x="1185566" y="1646199"/>
                </a:moveTo>
                <a:cubicBezTo>
                  <a:pt x="1282878" y="1647918"/>
                  <a:pt x="1360424" y="1728082"/>
                  <a:pt x="1358791" y="1825443"/>
                </a:cubicBezTo>
                <a:cubicBezTo>
                  <a:pt x="1360424" y="1922635"/>
                  <a:pt x="1282878" y="2002971"/>
                  <a:pt x="1185617" y="2004517"/>
                </a:cubicBezTo>
                <a:cubicBezTo>
                  <a:pt x="1185600" y="2004517"/>
                  <a:pt x="1185582" y="2004517"/>
                  <a:pt x="1185566" y="2004517"/>
                </a:cubicBezTo>
                <a:cubicBezTo>
                  <a:pt x="1088288" y="2002971"/>
                  <a:pt x="1010741" y="1922806"/>
                  <a:pt x="1012341" y="1825443"/>
                </a:cubicBezTo>
                <a:cubicBezTo>
                  <a:pt x="1010706" y="1728082"/>
                  <a:pt x="1088254" y="1647918"/>
                  <a:pt x="1185566" y="1646199"/>
                </a:cubicBezTo>
                <a:close/>
                <a:moveTo>
                  <a:pt x="156624" y="0"/>
                </a:moveTo>
                <a:lnTo>
                  <a:pt x="3949874" y="0"/>
                </a:lnTo>
                <a:lnTo>
                  <a:pt x="3979184" y="26277"/>
                </a:lnTo>
                <a:cubicBezTo>
                  <a:pt x="4076030" y="124502"/>
                  <a:pt x="4147385" y="244916"/>
                  <a:pt x="4186985" y="377026"/>
                </a:cubicBezTo>
                <a:cubicBezTo>
                  <a:pt x="4317204" y="805533"/>
                  <a:pt x="4093922" y="1270332"/>
                  <a:pt x="3685201" y="1422229"/>
                </a:cubicBezTo>
                <a:cubicBezTo>
                  <a:pt x="3625955" y="1444415"/>
                  <a:pt x="3564270" y="1459383"/>
                  <a:pt x="3501482" y="1466950"/>
                </a:cubicBezTo>
                <a:cubicBezTo>
                  <a:pt x="3253014" y="1498777"/>
                  <a:pt x="3034101" y="1645856"/>
                  <a:pt x="2910934" y="1863976"/>
                </a:cubicBezTo>
                <a:cubicBezTo>
                  <a:pt x="2807533" y="2044599"/>
                  <a:pt x="2639038" y="2178775"/>
                  <a:pt x="2439942" y="2239155"/>
                </a:cubicBezTo>
                <a:cubicBezTo>
                  <a:pt x="2044294" y="2358536"/>
                  <a:pt x="1619402" y="2149188"/>
                  <a:pt x="1459423" y="1756292"/>
                </a:cubicBezTo>
                <a:cubicBezTo>
                  <a:pt x="1455983" y="1748035"/>
                  <a:pt x="1452714" y="1739090"/>
                  <a:pt x="1449617" y="1731176"/>
                </a:cubicBezTo>
                <a:cubicBezTo>
                  <a:pt x="1394743" y="1582377"/>
                  <a:pt x="1234591" y="1501528"/>
                  <a:pt x="1089577" y="1554855"/>
                </a:cubicBezTo>
                <a:lnTo>
                  <a:pt x="1078913" y="1558639"/>
                </a:lnTo>
                <a:cubicBezTo>
                  <a:pt x="869960" y="1632437"/>
                  <a:pt x="639640" y="1615235"/>
                  <a:pt x="443984" y="1511161"/>
                </a:cubicBezTo>
                <a:cubicBezTo>
                  <a:pt x="43003" y="1298886"/>
                  <a:pt x="-115428" y="791081"/>
                  <a:pt x="89793" y="375824"/>
                </a:cubicBezTo>
                <a:cubicBezTo>
                  <a:pt x="118796" y="317250"/>
                  <a:pt x="139103" y="255108"/>
                  <a:pt x="150370" y="1913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2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2" name="Rectangle 12311">
            <a:extLst>
              <a:ext uri="{FF2B5EF4-FFF2-40B4-BE49-F238E27FC236}">
                <a16:creationId xmlns:a16="http://schemas.microsoft.com/office/drawing/2014/main" id="{C349764D-D85C-402C-B201-FDB2B1D28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14" name="Freeform: Shape 12313">
            <a:extLst>
              <a:ext uri="{FF2B5EF4-FFF2-40B4-BE49-F238E27FC236}">
                <a16:creationId xmlns:a16="http://schemas.microsoft.com/office/drawing/2014/main" id="{FC7A5CC7-A1F9-46CC-BAC8-46E258CD3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9" y="4160168"/>
            <a:ext cx="283232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24013-238A-5C49-A6CE-F8391DD0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366" y="4225388"/>
            <a:ext cx="6252839" cy="21726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Our poster</a:t>
            </a:r>
          </a:p>
        </p:txBody>
      </p:sp>
      <p:pic>
        <p:nvPicPr>
          <p:cNvPr id="12290" name="Picture 2" descr="May be an image of 9 people and text that says &quot;Supported blic unding ARTS COUNCIL ENGLAND ENGLAND SHEFFIELDO VOICES Disability Sheffield C Centre iving A Performance by Pyjama Drama WELCOME TO SUNNY SMILES CARE HOME TOPGUN DELETE THE RANA A PLAY ABOUT THE TWORST CARE HOME AROUND! 4TH MAY- -5.30-6.30PM (DOORS OPEN AT 5) SHOWROOM WORKSTATION 15 PATERNOSTER ROW, SHEFFIELD PAY AS YOU FEEL TO BOOK EMAIL: INFO@SHEFFIELDVOICES.ORG.UK&quot;">
            <a:extLst>
              <a:ext uri="{FF2B5EF4-FFF2-40B4-BE49-F238E27FC236}">
                <a16:creationId xmlns:a16="http://schemas.microsoft.com/office/drawing/2014/main" id="{A96727BA-8ABA-17F8-DDFB-ACF765F1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742" y="240366"/>
            <a:ext cx="4511916" cy="637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ay be an image of 8 people, people standing, footwear and indoor">
            <a:extLst>
              <a:ext uri="{FF2B5EF4-FFF2-40B4-BE49-F238E27FC236}">
                <a16:creationId xmlns:a16="http://schemas.microsoft.com/office/drawing/2014/main" id="{6C55CD78-BE37-14FF-B74B-D21F25BE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149" y="108406"/>
            <a:ext cx="5178851" cy="51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83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4EE2E6B-0BC9-4D5E-9141-E012E7974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6DE50-CB14-26DD-F6B5-6F134D5D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35404"/>
            <a:ext cx="7043849" cy="1035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Final Rehearsals</a:t>
            </a:r>
          </a:p>
        </p:txBody>
      </p:sp>
      <p:pic>
        <p:nvPicPr>
          <p:cNvPr id="1028" name="Picture 4" descr="May be an image of one or more people and indoor">
            <a:extLst>
              <a:ext uri="{FF2B5EF4-FFF2-40B4-BE49-F238E27FC236}">
                <a16:creationId xmlns:a16="http://schemas.microsoft.com/office/drawing/2014/main" id="{D4E661C4-637A-100F-B919-0672613843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7" r="-4" b="2721"/>
          <a:stretch/>
        </p:blipFill>
        <p:spPr bwMode="auto">
          <a:xfrm>
            <a:off x="7210425" y="3041177"/>
            <a:ext cx="5057775" cy="3895723"/>
          </a:xfrm>
          <a:custGeom>
            <a:avLst/>
            <a:gdLst/>
            <a:ahLst/>
            <a:cxnLst/>
            <a:rect l="l" t="t" r="r" b="b"/>
            <a:pathLst>
              <a:path w="3842553" h="3152764">
                <a:moveTo>
                  <a:pt x="330359" y="3054803"/>
                </a:moveTo>
                <a:cubicBezTo>
                  <a:pt x="420272" y="3054803"/>
                  <a:pt x="501675" y="3091248"/>
                  <a:pt x="560598" y="3150171"/>
                </a:cubicBezTo>
                <a:lnTo>
                  <a:pt x="562737" y="3152764"/>
                </a:lnTo>
                <a:lnTo>
                  <a:pt x="97980" y="3152764"/>
                </a:lnTo>
                <a:lnTo>
                  <a:pt x="100119" y="3150171"/>
                </a:lnTo>
                <a:cubicBezTo>
                  <a:pt x="159042" y="3091248"/>
                  <a:pt x="240445" y="3054803"/>
                  <a:pt x="330359" y="3054803"/>
                </a:cubicBezTo>
                <a:close/>
                <a:moveTo>
                  <a:pt x="1552036" y="354"/>
                </a:moveTo>
                <a:cubicBezTo>
                  <a:pt x="1948039" y="-8045"/>
                  <a:pt x="2325307" y="133481"/>
                  <a:pt x="2615569" y="382416"/>
                </a:cubicBezTo>
                <a:cubicBezTo>
                  <a:pt x="2769954" y="514811"/>
                  <a:pt x="2988754" y="537099"/>
                  <a:pt x="3170257" y="445270"/>
                </a:cubicBezTo>
                <a:cubicBezTo>
                  <a:pt x="3286083" y="386785"/>
                  <a:pt x="3409562" y="344653"/>
                  <a:pt x="3536979" y="320084"/>
                </a:cubicBezTo>
                <a:cubicBezTo>
                  <a:pt x="3627414" y="302541"/>
                  <a:pt x="3717715" y="294277"/>
                  <a:pt x="3806854" y="294643"/>
                </a:cubicBezTo>
                <a:lnTo>
                  <a:pt x="3842553" y="296510"/>
                </a:lnTo>
                <a:lnTo>
                  <a:pt x="3842553" y="3152764"/>
                </a:lnTo>
                <a:lnTo>
                  <a:pt x="843612" y="3152764"/>
                </a:lnTo>
                <a:lnTo>
                  <a:pt x="819992" y="3069053"/>
                </a:lnTo>
                <a:cubicBezTo>
                  <a:pt x="784322" y="2987226"/>
                  <a:pt x="726538" y="2914658"/>
                  <a:pt x="651797" y="2860237"/>
                </a:cubicBezTo>
                <a:cubicBezTo>
                  <a:pt x="268509" y="2581110"/>
                  <a:pt x="7585" y="2129097"/>
                  <a:pt x="155" y="1585554"/>
                </a:cubicBezTo>
                <a:cubicBezTo>
                  <a:pt x="-8092" y="1000107"/>
                  <a:pt x="313680" y="455449"/>
                  <a:pt x="833746" y="186574"/>
                </a:cubicBezTo>
                <a:cubicBezTo>
                  <a:pt x="1070089" y="64405"/>
                  <a:pt x="1314435" y="5393"/>
                  <a:pt x="1552036" y="3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y be an image of one or more people, people standing, people sitting and indoor">
            <a:extLst>
              <a:ext uri="{FF2B5EF4-FFF2-40B4-BE49-F238E27FC236}">
                <a16:creationId xmlns:a16="http://schemas.microsoft.com/office/drawing/2014/main" id="{CA99FE47-58A6-6E70-0630-4143A7714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 r="-1" b="11305"/>
          <a:stretch/>
        </p:blipFill>
        <p:spPr bwMode="auto">
          <a:xfrm>
            <a:off x="6329725" y="10"/>
            <a:ext cx="5862275" cy="3600440"/>
          </a:xfrm>
          <a:custGeom>
            <a:avLst/>
            <a:gdLst/>
            <a:ahLst/>
            <a:cxnLst/>
            <a:rect l="l" t="t" r="r" b="b"/>
            <a:pathLst>
              <a:path w="4735628" h="2908496">
                <a:moveTo>
                  <a:pt x="4678390" y="1800091"/>
                </a:moveTo>
                <a:lnTo>
                  <a:pt x="4735628" y="1805861"/>
                </a:lnTo>
                <a:lnTo>
                  <a:pt x="4735628" y="2498404"/>
                </a:lnTo>
                <a:lnTo>
                  <a:pt x="4678390" y="2504174"/>
                </a:lnTo>
                <a:cubicBezTo>
                  <a:pt x="4483964" y="2504174"/>
                  <a:pt x="4326350" y="2346559"/>
                  <a:pt x="4326350" y="2152132"/>
                </a:cubicBezTo>
                <a:cubicBezTo>
                  <a:pt x="4326350" y="1957705"/>
                  <a:pt x="4483964" y="1800091"/>
                  <a:pt x="4678390" y="1800091"/>
                </a:cubicBezTo>
                <a:close/>
                <a:moveTo>
                  <a:pt x="254811" y="113994"/>
                </a:moveTo>
                <a:cubicBezTo>
                  <a:pt x="395539" y="113994"/>
                  <a:pt x="509622" y="228077"/>
                  <a:pt x="509622" y="368805"/>
                </a:cubicBezTo>
                <a:cubicBezTo>
                  <a:pt x="509622" y="509533"/>
                  <a:pt x="395539" y="623616"/>
                  <a:pt x="254811" y="623616"/>
                </a:cubicBezTo>
                <a:cubicBezTo>
                  <a:pt x="114083" y="623616"/>
                  <a:pt x="0" y="509533"/>
                  <a:pt x="0" y="368805"/>
                </a:cubicBezTo>
                <a:cubicBezTo>
                  <a:pt x="0" y="228077"/>
                  <a:pt x="114083" y="113994"/>
                  <a:pt x="254811" y="113994"/>
                </a:cubicBezTo>
                <a:close/>
                <a:moveTo>
                  <a:pt x="806627" y="0"/>
                </a:moveTo>
                <a:lnTo>
                  <a:pt x="4735628" y="0"/>
                </a:lnTo>
                <a:lnTo>
                  <a:pt x="4735628" y="1671177"/>
                </a:lnTo>
                <a:lnTo>
                  <a:pt x="4730970" y="1671701"/>
                </a:lnTo>
                <a:cubicBezTo>
                  <a:pt x="4699855" y="1673733"/>
                  <a:pt x="4668416" y="1674312"/>
                  <a:pt x="4636728" y="1673374"/>
                </a:cubicBezTo>
                <a:cubicBezTo>
                  <a:pt x="4625890" y="1673058"/>
                  <a:pt x="4615067" y="1672594"/>
                  <a:pt x="4604410" y="1671922"/>
                </a:cubicBezTo>
                <a:cubicBezTo>
                  <a:pt x="4415182" y="1660324"/>
                  <a:pt x="4245926" y="1799873"/>
                  <a:pt x="4230043" y="1988757"/>
                </a:cubicBezTo>
                <a:cubicBezTo>
                  <a:pt x="4229596" y="1993328"/>
                  <a:pt x="4229148" y="1997900"/>
                  <a:pt x="4228700" y="2002472"/>
                </a:cubicBezTo>
                <a:cubicBezTo>
                  <a:pt x="4202202" y="2273183"/>
                  <a:pt x="4066964" y="2521550"/>
                  <a:pt x="3854011" y="2690717"/>
                </a:cubicBezTo>
                <a:cubicBezTo>
                  <a:pt x="3419881" y="3035484"/>
                  <a:pt x="2788504" y="2963073"/>
                  <a:pt x="2443718" y="2528972"/>
                </a:cubicBezTo>
                <a:cubicBezTo>
                  <a:pt x="2313583" y="2364703"/>
                  <a:pt x="2123690" y="2258728"/>
                  <a:pt x="1915547" y="2234274"/>
                </a:cubicBezTo>
                <a:lnTo>
                  <a:pt x="1901534" y="2232902"/>
                </a:lnTo>
                <a:cubicBezTo>
                  <a:pt x="1117155" y="2134011"/>
                  <a:pt x="541964" y="1429043"/>
                  <a:pt x="602509" y="640908"/>
                </a:cubicBezTo>
                <a:cubicBezTo>
                  <a:pt x="617681" y="441138"/>
                  <a:pt x="672540" y="250153"/>
                  <a:pt x="760630" y="773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y be an image of one or more people, people standing and indoor">
            <a:extLst>
              <a:ext uri="{FF2B5EF4-FFF2-40B4-BE49-F238E27FC236}">
                <a16:creationId xmlns:a16="http://schemas.microsoft.com/office/drawing/2014/main" id="{8A186023-2D16-678A-0BE7-B4BE14EE3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5" r="4" b="4538"/>
          <a:stretch/>
        </p:blipFill>
        <p:spPr bwMode="auto">
          <a:xfrm>
            <a:off x="19" y="3"/>
            <a:ext cx="4600507" cy="3895722"/>
          </a:xfrm>
          <a:custGeom>
            <a:avLst/>
            <a:gdLst/>
            <a:ahLst/>
            <a:cxnLst/>
            <a:rect l="l" t="t" r="r" b="b"/>
            <a:pathLst>
              <a:path w="3434698" h="2908495">
                <a:moveTo>
                  <a:pt x="1589132" y="2325809"/>
                </a:moveTo>
                <a:cubicBezTo>
                  <a:pt x="1665555" y="2331210"/>
                  <a:pt x="1738017" y="2373241"/>
                  <a:pt x="1779207" y="2444585"/>
                </a:cubicBezTo>
                <a:cubicBezTo>
                  <a:pt x="1845110" y="2558733"/>
                  <a:pt x="1806002" y="2704694"/>
                  <a:pt x="1691852" y="2770598"/>
                </a:cubicBezTo>
                <a:cubicBezTo>
                  <a:pt x="1577702" y="2836503"/>
                  <a:pt x="1431741" y="2797392"/>
                  <a:pt x="1365837" y="2683243"/>
                </a:cubicBezTo>
                <a:cubicBezTo>
                  <a:pt x="1299934" y="2569094"/>
                  <a:pt x="1339043" y="2423133"/>
                  <a:pt x="1453192" y="2357229"/>
                </a:cubicBezTo>
                <a:cubicBezTo>
                  <a:pt x="1495999" y="2332515"/>
                  <a:pt x="1543279" y="2322569"/>
                  <a:pt x="1589132" y="2325809"/>
                </a:cubicBezTo>
                <a:close/>
                <a:moveTo>
                  <a:pt x="3053907" y="979781"/>
                </a:moveTo>
                <a:cubicBezTo>
                  <a:pt x="3169064" y="987920"/>
                  <a:pt x="3278253" y="1051254"/>
                  <a:pt x="3340320" y="1158756"/>
                </a:cubicBezTo>
                <a:cubicBezTo>
                  <a:pt x="3439626" y="1330759"/>
                  <a:pt x="3380693" y="1550699"/>
                  <a:pt x="3208689" y="1650005"/>
                </a:cubicBezTo>
                <a:cubicBezTo>
                  <a:pt x="3036686" y="1749311"/>
                  <a:pt x="2816746" y="1690379"/>
                  <a:pt x="2717440" y="1518375"/>
                </a:cubicBezTo>
                <a:cubicBezTo>
                  <a:pt x="2618134" y="1346372"/>
                  <a:pt x="2677067" y="1126432"/>
                  <a:pt x="2849070" y="1027126"/>
                </a:cubicBezTo>
                <a:cubicBezTo>
                  <a:pt x="2913571" y="989886"/>
                  <a:pt x="2984813" y="974898"/>
                  <a:pt x="3053907" y="979781"/>
                </a:cubicBezTo>
                <a:close/>
                <a:moveTo>
                  <a:pt x="0" y="0"/>
                </a:moveTo>
                <a:lnTo>
                  <a:pt x="3414642" y="0"/>
                </a:lnTo>
                <a:lnTo>
                  <a:pt x="3419728" y="19093"/>
                </a:lnTo>
                <a:cubicBezTo>
                  <a:pt x="3451381" y="178553"/>
                  <a:pt x="3433577" y="353872"/>
                  <a:pt x="3359289" y="492682"/>
                </a:cubicBezTo>
                <a:cubicBezTo>
                  <a:pt x="3139871" y="901660"/>
                  <a:pt x="2548518" y="766503"/>
                  <a:pt x="2409291" y="1130177"/>
                </a:cubicBezTo>
                <a:cubicBezTo>
                  <a:pt x="2326113" y="1347470"/>
                  <a:pt x="2450228" y="1621395"/>
                  <a:pt x="2574947" y="1767049"/>
                </a:cubicBezTo>
                <a:cubicBezTo>
                  <a:pt x="2812441" y="2044396"/>
                  <a:pt x="3098094" y="1947002"/>
                  <a:pt x="3225501" y="2189415"/>
                </a:cubicBezTo>
                <a:cubicBezTo>
                  <a:pt x="3320097" y="2369523"/>
                  <a:pt x="3276367" y="2640597"/>
                  <a:pt x="3114054" y="2789469"/>
                </a:cubicBezTo>
                <a:cubicBezTo>
                  <a:pt x="3091376" y="2810235"/>
                  <a:pt x="3066515" y="2828470"/>
                  <a:pt x="3039840" y="2843871"/>
                </a:cubicBezTo>
                <a:lnTo>
                  <a:pt x="3040181" y="2844306"/>
                </a:lnTo>
                <a:cubicBezTo>
                  <a:pt x="2860415" y="2948094"/>
                  <a:pt x="2643107" y="2898509"/>
                  <a:pt x="2575911" y="2883137"/>
                </a:cubicBezTo>
                <a:cubicBezTo>
                  <a:pt x="2258240" y="2810608"/>
                  <a:pt x="2286115" y="2480799"/>
                  <a:pt x="1951215" y="2289931"/>
                </a:cubicBezTo>
                <a:cubicBezTo>
                  <a:pt x="1927708" y="2276420"/>
                  <a:pt x="1637642" y="2116452"/>
                  <a:pt x="1309276" y="2182083"/>
                </a:cubicBezTo>
                <a:cubicBezTo>
                  <a:pt x="839551" y="2275883"/>
                  <a:pt x="802903" y="2728570"/>
                  <a:pt x="397169" y="2773870"/>
                </a:cubicBezTo>
                <a:cubicBezTo>
                  <a:pt x="268934" y="2788186"/>
                  <a:pt x="129532" y="2758961"/>
                  <a:pt x="6334" y="2698893"/>
                </a:cubicBezTo>
                <a:lnTo>
                  <a:pt x="0" y="26952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y be an image of one or more people, people standing and indoor">
            <a:extLst>
              <a:ext uri="{FF2B5EF4-FFF2-40B4-BE49-F238E27FC236}">
                <a16:creationId xmlns:a16="http://schemas.microsoft.com/office/drawing/2014/main" id="{CF2936CB-466B-9CBB-46CA-C7194422E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709"/>
          <a:stretch/>
        </p:blipFill>
        <p:spPr bwMode="auto">
          <a:xfrm>
            <a:off x="3885363" y="311869"/>
            <a:ext cx="3861358" cy="4736903"/>
          </a:xfrm>
          <a:custGeom>
            <a:avLst/>
            <a:gdLst/>
            <a:ahLst/>
            <a:cxnLst/>
            <a:rect l="l" t="t" r="r" b="b"/>
            <a:pathLst>
              <a:path w="3861358" h="3486315">
                <a:moveTo>
                  <a:pt x="245316" y="2268423"/>
                </a:moveTo>
                <a:cubicBezTo>
                  <a:pt x="378852" y="2268423"/>
                  <a:pt x="487104" y="2376675"/>
                  <a:pt x="487104" y="2510211"/>
                </a:cubicBezTo>
                <a:cubicBezTo>
                  <a:pt x="487104" y="2643747"/>
                  <a:pt x="378852" y="2751999"/>
                  <a:pt x="245316" y="2751999"/>
                </a:cubicBezTo>
                <a:cubicBezTo>
                  <a:pt x="111780" y="2751999"/>
                  <a:pt x="3528" y="2643747"/>
                  <a:pt x="3528" y="2510211"/>
                </a:cubicBezTo>
                <a:cubicBezTo>
                  <a:pt x="3528" y="2376675"/>
                  <a:pt x="111780" y="2268423"/>
                  <a:pt x="245316" y="2268423"/>
                </a:cubicBezTo>
                <a:close/>
                <a:moveTo>
                  <a:pt x="1152504" y="263"/>
                </a:moveTo>
                <a:cubicBezTo>
                  <a:pt x="1446566" y="-5974"/>
                  <a:pt x="1726716" y="99121"/>
                  <a:pt x="1942258" y="283974"/>
                </a:cubicBezTo>
                <a:cubicBezTo>
                  <a:pt x="2056900" y="382287"/>
                  <a:pt x="2219375" y="398838"/>
                  <a:pt x="2354155" y="330648"/>
                </a:cubicBezTo>
                <a:cubicBezTo>
                  <a:pt x="2440165" y="287218"/>
                  <a:pt x="2531858" y="255932"/>
                  <a:pt x="2626474" y="237687"/>
                </a:cubicBezTo>
                <a:cubicBezTo>
                  <a:pt x="3163717" y="133471"/>
                  <a:pt x="3694506" y="470283"/>
                  <a:pt x="3829175" y="1000465"/>
                </a:cubicBezTo>
                <a:cubicBezTo>
                  <a:pt x="3940067" y="1435793"/>
                  <a:pt x="3758227" y="1893025"/>
                  <a:pt x="3378659" y="2133322"/>
                </a:cubicBezTo>
                <a:cubicBezTo>
                  <a:pt x="3247851" y="2216132"/>
                  <a:pt x="3184958" y="2372594"/>
                  <a:pt x="3216846" y="2524035"/>
                </a:cubicBezTo>
                <a:cubicBezTo>
                  <a:pt x="3217343" y="2526352"/>
                  <a:pt x="3217784" y="2528670"/>
                  <a:pt x="3218280" y="2531041"/>
                </a:cubicBezTo>
                <a:cubicBezTo>
                  <a:pt x="3278305" y="2834530"/>
                  <a:pt x="3088411" y="3136089"/>
                  <a:pt x="2788673" y="3213327"/>
                </a:cubicBezTo>
                <a:cubicBezTo>
                  <a:pt x="2676513" y="3242401"/>
                  <a:pt x="2558284" y="3237541"/>
                  <a:pt x="2448882" y="3199369"/>
                </a:cubicBezTo>
                <a:cubicBezTo>
                  <a:pt x="2323536" y="3155564"/>
                  <a:pt x="2183957" y="3185080"/>
                  <a:pt x="2083603" y="3271972"/>
                </a:cubicBezTo>
                <a:cubicBezTo>
                  <a:pt x="1975360" y="3365678"/>
                  <a:pt x="1845820" y="3431480"/>
                  <a:pt x="1706296" y="3463632"/>
                </a:cubicBezTo>
                <a:cubicBezTo>
                  <a:pt x="1238622" y="3572041"/>
                  <a:pt x="765486" y="3281406"/>
                  <a:pt x="651284" y="2815276"/>
                </a:cubicBezTo>
                <a:cubicBezTo>
                  <a:pt x="623865" y="2704076"/>
                  <a:pt x="618458" y="2588595"/>
                  <a:pt x="635340" y="2475320"/>
                </a:cubicBezTo>
                <a:lnTo>
                  <a:pt x="635285" y="2475320"/>
                </a:lnTo>
                <a:cubicBezTo>
                  <a:pt x="655642" y="2339492"/>
                  <a:pt x="595011" y="2204767"/>
                  <a:pt x="484009" y="2123943"/>
                </a:cubicBezTo>
                <a:cubicBezTo>
                  <a:pt x="199388" y="1916670"/>
                  <a:pt x="5632" y="1581017"/>
                  <a:pt x="115" y="1177395"/>
                </a:cubicBezTo>
                <a:cubicBezTo>
                  <a:pt x="-6009" y="742656"/>
                  <a:pt x="232931" y="338206"/>
                  <a:pt x="619120" y="138547"/>
                </a:cubicBezTo>
                <a:cubicBezTo>
                  <a:pt x="794622" y="47827"/>
                  <a:pt x="976067" y="4006"/>
                  <a:pt x="1152504" y="2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66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E4EE2E6B-0BC9-4D5E-9141-E012E7974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7FA5D-2A51-61B6-26A5-7C9471E5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16354"/>
            <a:ext cx="7043849" cy="1035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Performance day!</a:t>
            </a:r>
          </a:p>
        </p:txBody>
      </p:sp>
      <p:pic>
        <p:nvPicPr>
          <p:cNvPr id="2050" name="Picture 2" descr="May be an image of one or more people">
            <a:extLst>
              <a:ext uri="{FF2B5EF4-FFF2-40B4-BE49-F238E27FC236}">
                <a16:creationId xmlns:a16="http://schemas.microsoft.com/office/drawing/2014/main" id="{828A1011-01F4-C2AB-738D-7ABB3A941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6" r="-4" b="6792"/>
          <a:stretch/>
        </p:blipFill>
        <p:spPr bwMode="auto">
          <a:xfrm>
            <a:off x="7115175" y="2692529"/>
            <a:ext cx="5076825" cy="4165468"/>
          </a:xfrm>
          <a:custGeom>
            <a:avLst/>
            <a:gdLst/>
            <a:ahLst/>
            <a:cxnLst/>
            <a:rect l="l" t="t" r="r" b="b"/>
            <a:pathLst>
              <a:path w="3842553" h="3152764">
                <a:moveTo>
                  <a:pt x="330359" y="3054803"/>
                </a:moveTo>
                <a:cubicBezTo>
                  <a:pt x="420272" y="3054803"/>
                  <a:pt x="501675" y="3091248"/>
                  <a:pt x="560598" y="3150171"/>
                </a:cubicBezTo>
                <a:lnTo>
                  <a:pt x="562737" y="3152764"/>
                </a:lnTo>
                <a:lnTo>
                  <a:pt x="97980" y="3152764"/>
                </a:lnTo>
                <a:lnTo>
                  <a:pt x="100119" y="3150171"/>
                </a:lnTo>
                <a:cubicBezTo>
                  <a:pt x="159042" y="3091248"/>
                  <a:pt x="240445" y="3054803"/>
                  <a:pt x="330359" y="3054803"/>
                </a:cubicBezTo>
                <a:close/>
                <a:moveTo>
                  <a:pt x="1552036" y="354"/>
                </a:moveTo>
                <a:cubicBezTo>
                  <a:pt x="1948039" y="-8045"/>
                  <a:pt x="2325307" y="133481"/>
                  <a:pt x="2615569" y="382416"/>
                </a:cubicBezTo>
                <a:cubicBezTo>
                  <a:pt x="2769954" y="514811"/>
                  <a:pt x="2988754" y="537099"/>
                  <a:pt x="3170257" y="445270"/>
                </a:cubicBezTo>
                <a:cubicBezTo>
                  <a:pt x="3286083" y="386785"/>
                  <a:pt x="3409562" y="344653"/>
                  <a:pt x="3536979" y="320084"/>
                </a:cubicBezTo>
                <a:cubicBezTo>
                  <a:pt x="3627414" y="302541"/>
                  <a:pt x="3717715" y="294277"/>
                  <a:pt x="3806854" y="294643"/>
                </a:cubicBezTo>
                <a:lnTo>
                  <a:pt x="3842553" y="296510"/>
                </a:lnTo>
                <a:lnTo>
                  <a:pt x="3842553" y="3152764"/>
                </a:lnTo>
                <a:lnTo>
                  <a:pt x="843612" y="3152764"/>
                </a:lnTo>
                <a:lnTo>
                  <a:pt x="819992" y="3069053"/>
                </a:lnTo>
                <a:cubicBezTo>
                  <a:pt x="784322" y="2987226"/>
                  <a:pt x="726538" y="2914658"/>
                  <a:pt x="651797" y="2860237"/>
                </a:cubicBezTo>
                <a:cubicBezTo>
                  <a:pt x="268509" y="2581110"/>
                  <a:pt x="7585" y="2129097"/>
                  <a:pt x="155" y="1585554"/>
                </a:cubicBezTo>
                <a:cubicBezTo>
                  <a:pt x="-8092" y="1000107"/>
                  <a:pt x="313680" y="455449"/>
                  <a:pt x="833746" y="186574"/>
                </a:cubicBezTo>
                <a:cubicBezTo>
                  <a:pt x="1070089" y="64405"/>
                  <a:pt x="1314435" y="5393"/>
                  <a:pt x="1552036" y="3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 be an image of one or more people and indoor">
            <a:extLst>
              <a:ext uri="{FF2B5EF4-FFF2-40B4-BE49-F238E27FC236}">
                <a16:creationId xmlns:a16="http://schemas.microsoft.com/office/drawing/2014/main" id="{86B74D2D-BD65-50FD-4614-3A5B25A0E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6" r="-1" b="18416"/>
          <a:stretch/>
        </p:blipFill>
        <p:spPr bwMode="auto">
          <a:xfrm>
            <a:off x="6608882" y="10"/>
            <a:ext cx="5583118" cy="3428990"/>
          </a:xfrm>
          <a:custGeom>
            <a:avLst/>
            <a:gdLst/>
            <a:ahLst/>
            <a:cxnLst/>
            <a:rect l="l" t="t" r="r" b="b"/>
            <a:pathLst>
              <a:path w="4735628" h="2908496">
                <a:moveTo>
                  <a:pt x="4678390" y="1800091"/>
                </a:moveTo>
                <a:lnTo>
                  <a:pt x="4735628" y="1805861"/>
                </a:lnTo>
                <a:lnTo>
                  <a:pt x="4735628" y="2498404"/>
                </a:lnTo>
                <a:lnTo>
                  <a:pt x="4678390" y="2504174"/>
                </a:lnTo>
                <a:cubicBezTo>
                  <a:pt x="4483964" y="2504174"/>
                  <a:pt x="4326350" y="2346559"/>
                  <a:pt x="4326350" y="2152132"/>
                </a:cubicBezTo>
                <a:cubicBezTo>
                  <a:pt x="4326350" y="1957705"/>
                  <a:pt x="4483964" y="1800091"/>
                  <a:pt x="4678390" y="1800091"/>
                </a:cubicBezTo>
                <a:close/>
                <a:moveTo>
                  <a:pt x="254811" y="113994"/>
                </a:moveTo>
                <a:cubicBezTo>
                  <a:pt x="395539" y="113994"/>
                  <a:pt x="509622" y="228077"/>
                  <a:pt x="509622" y="368805"/>
                </a:cubicBezTo>
                <a:cubicBezTo>
                  <a:pt x="509622" y="509533"/>
                  <a:pt x="395539" y="623616"/>
                  <a:pt x="254811" y="623616"/>
                </a:cubicBezTo>
                <a:cubicBezTo>
                  <a:pt x="114083" y="623616"/>
                  <a:pt x="0" y="509533"/>
                  <a:pt x="0" y="368805"/>
                </a:cubicBezTo>
                <a:cubicBezTo>
                  <a:pt x="0" y="228077"/>
                  <a:pt x="114083" y="113994"/>
                  <a:pt x="254811" y="113994"/>
                </a:cubicBezTo>
                <a:close/>
                <a:moveTo>
                  <a:pt x="806627" y="0"/>
                </a:moveTo>
                <a:lnTo>
                  <a:pt x="4735628" y="0"/>
                </a:lnTo>
                <a:lnTo>
                  <a:pt x="4735628" y="1671177"/>
                </a:lnTo>
                <a:lnTo>
                  <a:pt x="4730970" y="1671701"/>
                </a:lnTo>
                <a:cubicBezTo>
                  <a:pt x="4699855" y="1673733"/>
                  <a:pt x="4668416" y="1674312"/>
                  <a:pt x="4636728" y="1673374"/>
                </a:cubicBezTo>
                <a:cubicBezTo>
                  <a:pt x="4625890" y="1673058"/>
                  <a:pt x="4615067" y="1672594"/>
                  <a:pt x="4604410" y="1671922"/>
                </a:cubicBezTo>
                <a:cubicBezTo>
                  <a:pt x="4415182" y="1660324"/>
                  <a:pt x="4245926" y="1799873"/>
                  <a:pt x="4230043" y="1988757"/>
                </a:cubicBezTo>
                <a:cubicBezTo>
                  <a:pt x="4229596" y="1993328"/>
                  <a:pt x="4229148" y="1997900"/>
                  <a:pt x="4228700" y="2002472"/>
                </a:cubicBezTo>
                <a:cubicBezTo>
                  <a:pt x="4202202" y="2273183"/>
                  <a:pt x="4066964" y="2521550"/>
                  <a:pt x="3854011" y="2690717"/>
                </a:cubicBezTo>
                <a:cubicBezTo>
                  <a:pt x="3419881" y="3035484"/>
                  <a:pt x="2788504" y="2963073"/>
                  <a:pt x="2443718" y="2528972"/>
                </a:cubicBezTo>
                <a:cubicBezTo>
                  <a:pt x="2313583" y="2364703"/>
                  <a:pt x="2123690" y="2258728"/>
                  <a:pt x="1915547" y="2234274"/>
                </a:cubicBezTo>
                <a:lnTo>
                  <a:pt x="1901534" y="2232902"/>
                </a:lnTo>
                <a:cubicBezTo>
                  <a:pt x="1117155" y="2134011"/>
                  <a:pt x="541964" y="1429043"/>
                  <a:pt x="602509" y="640908"/>
                </a:cubicBezTo>
                <a:cubicBezTo>
                  <a:pt x="617681" y="441138"/>
                  <a:pt x="672540" y="250153"/>
                  <a:pt x="760630" y="773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y be an image of one or more people, camera and indoor">
            <a:extLst>
              <a:ext uri="{FF2B5EF4-FFF2-40B4-BE49-F238E27FC236}">
                <a16:creationId xmlns:a16="http://schemas.microsoft.com/office/drawing/2014/main" id="{490F4A01-C338-9455-D655-74D16DAEC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5323"/>
          <a:stretch/>
        </p:blipFill>
        <p:spPr bwMode="auto">
          <a:xfrm>
            <a:off x="19" y="3"/>
            <a:ext cx="4638655" cy="3928026"/>
          </a:xfrm>
          <a:custGeom>
            <a:avLst/>
            <a:gdLst/>
            <a:ahLst/>
            <a:cxnLst/>
            <a:rect l="l" t="t" r="r" b="b"/>
            <a:pathLst>
              <a:path w="3434698" h="2908495">
                <a:moveTo>
                  <a:pt x="1589132" y="2325809"/>
                </a:moveTo>
                <a:cubicBezTo>
                  <a:pt x="1665555" y="2331210"/>
                  <a:pt x="1738017" y="2373241"/>
                  <a:pt x="1779207" y="2444585"/>
                </a:cubicBezTo>
                <a:cubicBezTo>
                  <a:pt x="1845110" y="2558733"/>
                  <a:pt x="1806002" y="2704694"/>
                  <a:pt x="1691852" y="2770598"/>
                </a:cubicBezTo>
                <a:cubicBezTo>
                  <a:pt x="1577702" y="2836503"/>
                  <a:pt x="1431741" y="2797392"/>
                  <a:pt x="1365837" y="2683243"/>
                </a:cubicBezTo>
                <a:cubicBezTo>
                  <a:pt x="1299934" y="2569094"/>
                  <a:pt x="1339043" y="2423133"/>
                  <a:pt x="1453192" y="2357229"/>
                </a:cubicBezTo>
                <a:cubicBezTo>
                  <a:pt x="1495999" y="2332515"/>
                  <a:pt x="1543279" y="2322569"/>
                  <a:pt x="1589132" y="2325809"/>
                </a:cubicBezTo>
                <a:close/>
                <a:moveTo>
                  <a:pt x="3053907" y="979781"/>
                </a:moveTo>
                <a:cubicBezTo>
                  <a:pt x="3169064" y="987920"/>
                  <a:pt x="3278253" y="1051254"/>
                  <a:pt x="3340320" y="1158756"/>
                </a:cubicBezTo>
                <a:cubicBezTo>
                  <a:pt x="3439626" y="1330759"/>
                  <a:pt x="3380693" y="1550699"/>
                  <a:pt x="3208689" y="1650005"/>
                </a:cubicBezTo>
                <a:cubicBezTo>
                  <a:pt x="3036686" y="1749311"/>
                  <a:pt x="2816746" y="1690379"/>
                  <a:pt x="2717440" y="1518375"/>
                </a:cubicBezTo>
                <a:cubicBezTo>
                  <a:pt x="2618134" y="1346372"/>
                  <a:pt x="2677067" y="1126432"/>
                  <a:pt x="2849070" y="1027126"/>
                </a:cubicBezTo>
                <a:cubicBezTo>
                  <a:pt x="2913571" y="989886"/>
                  <a:pt x="2984813" y="974898"/>
                  <a:pt x="3053907" y="979781"/>
                </a:cubicBezTo>
                <a:close/>
                <a:moveTo>
                  <a:pt x="0" y="0"/>
                </a:moveTo>
                <a:lnTo>
                  <a:pt x="3414642" y="0"/>
                </a:lnTo>
                <a:lnTo>
                  <a:pt x="3419728" y="19093"/>
                </a:lnTo>
                <a:cubicBezTo>
                  <a:pt x="3451381" y="178553"/>
                  <a:pt x="3433577" y="353872"/>
                  <a:pt x="3359289" y="492682"/>
                </a:cubicBezTo>
                <a:cubicBezTo>
                  <a:pt x="3139871" y="901660"/>
                  <a:pt x="2548518" y="766503"/>
                  <a:pt x="2409291" y="1130177"/>
                </a:cubicBezTo>
                <a:cubicBezTo>
                  <a:pt x="2326113" y="1347470"/>
                  <a:pt x="2450228" y="1621395"/>
                  <a:pt x="2574947" y="1767049"/>
                </a:cubicBezTo>
                <a:cubicBezTo>
                  <a:pt x="2812441" y="2044396"/>
                  <a:pt x="3098094" y="1947002"/>
                  <a:pt x="3225501" y="2189415"/>
                </a:cubicBezTo>
                <a:cubicBezTo>
                  <a:pt x="3320097" y="2369523"/>
                  <a:pt x="3276367" y="2640597"/>
                  <a:pt x="3114054" y="2789469"/>
                </a:cubicBezTo>
                <a:cubicBezTo>
                  <a:pt x="3091376" y="2810235"/>
                  <a:pt x="3066515" y="2828470"/>
                  <a:pt x="3039840" y="2843871"/>
                </a:cubicBezTo>
                <a:lnTo>
                  <a:pt x="3040181" y="2844306"/>
                </a:lnTo>
                <a:cubicBezTo>
                  <a:pt x="2860415" y="2948094"/>
                  <a:pt x="2643107" y="2898509"/>
                  <a:pt x="2575911" y="2883137"/>
                </a:cubicBezTo>
                <a:cubicBezTo>
                  <a:pt x="2258240" y="2810608"/>
                  <a:pt x="2286115" y="2480799"/>
                  <a:pt x="1951215" y="2289931"/>
                </a:cubicBezTo>
                <a:cubicBezTo>
                  <a:pt x="1927708" y="2276420"/>
                  <a:pt x="1637642" y="2116452"/>
                  <a:pt x="1309276" y="2182083"/>
                </a:cubicBezTo>
                <a:cubicBezTo>
                  <a:pt x="839551" y="2275883"/>
                  <a:pt x="802903" y="2728570"/>
                  <a:pt x="397169" y="2773870"/>
                </a:cubicBezTo>
                <a:cubicBezTo>
                  <a:pt x="268934" y="2788186"/>
                  <a:pt x="129532" y="2758961"/>
                  <a:pt x="6334" y="2698893"/>
                </a:cubicBezTo>
                <a:lnTo>
                  <a:pt x="0" y="26952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one or more people and indoor">
            <a:extLst>
              <a:ext uri="{FF2B5EF4-FFF2-40B4-BE49-F238E27FC236}">
                <a16:creationId xmlns:a16="http://schemas.microsoft.com/office/drawing/2014/main" id="{1521C742-1E29-B496-E1DD-CC518E438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r="-4" b="9594"/>
          <a:stretch/>
        </p:blipFill>
        <p:spPr bwMode="auto">
          <a:xfrm>
            <a:off x="3899814" y="981076"/>
            <a:ext cx="3861358" cy="4435276"/>
          </a:xfrm>
          <a:custGeom>
            <a:avLst/>
            <a:gdLst/>
            <a:ahLst/>
            <a:cxnLst/>
            <a:rect l="l" t="t" r="r" b="b"/>
            <a:pathLst>
              <a:path w="3861358" h="3486315">
                <a:moveTo>
                  <a:pt x="245316" y="2268423"/>
                </a:moveTo>
                <a:cubicBezTo>
                  <a:pt x="378852" y="2268423"/>
                  <a:pt x="487104" y="2376675"/>
                  <a:pt x="487104" y="2510211"/>
                </a:cubicBezTo>
                <a:cubicBezTo>
                  <a:pt x="487104" y="2643747"/>
                  <a:pt x="378852" y="2751999"/>
                  <a:pt x="245316" y="2751999"/>
                </a:cubicBezTo>
                <a:cubicBezTo>
                  <a:pt x="111780" y="2751999"/>
                  <a:pt x="3528" y="2643747"/>
                  <a:pt x="3528" y="2510211"/>
                </a:cubicBezTo>
                <a:cubicBezTo>
                  <a:pt x="3528" y="2376675"/>
                  <a:pt x="111780" y="2268423"/>
                  <a:pt x="245316" y="2268423"/>
                </a:cubicBezTo>
                <a:close/>
                <a:moveTo>
                  <a:pt x="1152504" y="263"/>
                </a:moveTo>
                <a:cubicBezTo>
                  <a:pt x="1446566" y="-5974"/>
                  <a:pt x="1726716" y="99121"/>
                  <a:pt x="1942258" y="283974"/>
                </a:cubicBezTo>
                <a:cubicBezTo>
                  <a:pt x="2056900" y="382287"/>
                  <a:pt x="2219375" y="398838"/>
                  <a:pt x="2354155" y="330648"/>
                </a:cubicBezTo>
                <a:cubicBezTo>
                  <a:pt x="2440165" y="287218"/>
                  <a:pt x="2531858" y="255932"/>
                  <a:pt x="2626474" y="237687"/>
                </a:cubicBezTo>
                <a:cubicBezTo>
                  <a:pt x="3163717" y="133471"/>
                  <a:pt x="3694506" y="470283"/>
                  <a:pt x="3829175" y="1000465"/>
                </a:cubicBezTo>
                <a:cubicBezTo>
                  <a:pt x="3940067" y="1435793"/>
                  <a:pt x="3758227" y="1893025"/>
                  <a:pt x="3378659" y="2133322"/>
                </a:cubicBezTo>
                <a:cubicBezTo>
                  <a:pt x="3247851" y="2216132"/>
                  <a:pt x="3184958" y="2372594"/>
                  <a:pt x="3216846" y="2524035"/>
                </a:cubicBezTo>
                <a:cubicBezTo>
                  <a:pt x="3217343" y="2526352"/>
                  <a:pt x="3217784" y="2528670"/>
                  <a:pt x="3218280" y="2531041"/>
                </a:cubicBezTo>
                <a:cubicBezTo>
                  <a:pt x="3278305" y="2834530"/>
                  <a:pt x="3088411" y="3136089"/>
                  <a:pt x="2788673" y="3213327"/>
                </a:cubicBezTo>
                <a:cubicBezTo>
                  <a:pt x="2676513" y="3242401"/>
                  <a:pt x="2558284" y="3237541"/>
                  <a:pt x="2448882" y="3199369"/>
                </a:cubicBezTo>
                <a:cubicBezTo>
                  <a:pt x="2323536" y="3155564"/>
                  <a:pt x="2183957" y="3185080"/>
                  <a:pt x="2083603" y="3271972"/>
                </a:cubicBezTo>
                <a:cubicBezTo>
                  <a:pt x="1975360" y="3365678"/>
                  <a:pt x="1845820" y="3431480"/>
                  <a:pt x="1706296" y="3463632"/>
                </a:cubicBezTo>
                <a:cubicBezTo>
                  <a:pt x="1238622" y="3572041"/>
                  <a:pt x="765486" y="3281406"/>
                  <a:pt x="651284" y="2815276"/>
                </a:cubicBezTo>
                <a:cubicBezTo>
                  <a:pt x="623865" y="2704076"/>
                  <a:pt x="618458" y="2588595"/>
                  <a:pt x="635340" y="2475320"/>
                </a:cubicBezTo>
                <a:lnTo>
                  <a:pt x="635285" y="2475320"/>
                </a:lnTo>
                <a:cubicBezTo>
                  <a:pt x="655642" y="2339492"/>
                  <a:pt x="595011" y="2204767"/>
                  <a:pt x="484009" y="2123943"/>
                </a:cubicBezTo>
                <a:cubicBezTo>
                  <a:pt x="199388" y="1916670"/>
                  <a:pt x="5632" y="1581017"/>
                  <a:pt x="115" y="1177395"/>
                </a:cubicBezTo>
                <a:cubicBezTo>
                  <a:pt x="-6009" y="742656"/>
                  <a:pt x="232931" y="338206"/>
                  <a:pt x="619120" y="138547"/>
                </a:cubicBezTo>
                <a:cubicBezTo>
                  <a:pt x="794622" y="47827"/>
                  <a:pt x="976067" y="4006"/>
                  <a:pt x="1152504" y="2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4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E4EE2E6B-0BC9-4D5E-9141-E012E7974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A4A98-D918-ED74-8471-A1DCC7F4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227" y="5425879"/>
            <a:ext cx="7043849" cy="1035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First week back, new space and new faces!</a:t>
            </a:r>
          </a:p>
        </p:txBody>
      </p:sp>
      <p:pic>
        <p:nvPicPr>
          <p:cNvPr id="3080" name="Picture 8" descr="May be an image of one or more people, people standing and indoor">
            <a:extLst>
              <a:ext uri="{FF2B5EF4-FFF2-40B4-BE49-F238E27FC236}">
                <a16:creationId xmlns:a16="http://schemas.microsoft.com/office/drawing/2014/main" id="{01AFB210-F075-262B-BA91-DF7BA51B2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" r="4" b="36760"/>
          <a:stretch/>
        </p:blipFill>
        <p:spPr bwMode="auto">
          <a:xfrm>
            <a:off x="7456373" y="2972477"/>
            <a:ext cx="4735628" cy="3885520"/>
          </a:xfrm>
          <a:custGeom>
            <a:avLst/>
            <a:gdLst/>
            <a:ahLst/>
            <a:cxnLst/>
            <a:rect l="l" t="t" r="r" b="b"/>
            <a:pathLst>
              <a:path w="3842553" h="3152764">
                <a:moveTo>
                  <a:pt x="330359" y="3054803"/>
                </a:moveTo>
                <a:cubicBezTo>
                  <a:pt x="420272" y="3054803"/>
                  <a:pt x="501675" y="3091248"/>
                  <a:pt x="560598" y="3150171"/>
                </a:cubicBezTo>
                <a:lnTo>
                  <a:pt x="562737" y="3152764"/>
                </a:lnTo>
                <a:lnTo>
                  <a:pt x="97980" y="3152764"/>
                </a:lnTo>
                <a:lnTo>
                  <a:pt x="100119" y="3150171"/>
                </a:lnTo>
                <a:cubicBezTo>
                  <a:pt x="159042" y="3091248"/>
                  <a:pt x="240445" y="3054803"/>
                  <a:pt x="330359" y="3054803"/>
                </a:cubicBezTo>
                <a:close/>
                <a:moveTo>
                  <a:pt x="1552036" y="354"/>
                </a:moveTo>
                <a:cubicBezTo>
                  <a:pt x="1948039" y="-8045"/>
                  <a:pt x="2325307" y="133481"/>
                  <a:pt x="2615569" y="382416"/>
                </a:cubicBezTo>
                <a:cubicBezTo>
                  <a:pt x="2769954" y="514811"/>
                  <a:pt x="2988754" y="537099"/>
                  <a:pt x="3170257" y="445270"/>
                </a:cubicBezTo>
                <a:cubicBezTo>
                  <a:pt x="3286083" y="386785"/>
                  <a:pt x="3409562" y="344653"/>
                  <a:pt x="3536979" y="320084"/>
                </a:cubicBezTo>
                <a:cubicBezTo>
                  <a:pt x="3627414" y="302541"/>
                  <a:pt x="3717715" y="294277"/>
                  <a:pt x="3806854" y="294643"/>
                </a:cubicBezTo>
                <a:lnTo>
                  <a:pt x="3842553" y="296510"/>
                </a:lnTo>
                <a:lnTo>
                  <a:pt x="3842553" y="3152764"/>
                </a:lnTo>
                <a:lnTo>
                  <a:pt x="843612" y="3152764"/>
                </a:lnTo>
                <a:lnTo>
                  <a:pt x="819992" y="3069053"/>
                </a:lnTo>
                <a:cubicBezTo>
                  <a:pt x="784322" y="2987226"/>
                  <a:pt x="726538" y="2914658"/>
                  <a:pt x="651797" y="2860237"/>
                </a:cubicBezTo>
                <a:cubicBezTo>
                  <a:pt x="268509" y="2581110"/>
                  <a:pt x="7585" y="2129097"/>
                  <a:pt x="155" y="1585554"/>
                </a:cubicBezTo>
                <a:cubicBezTo>
                  <a:pt x="-8092" y="1000107"/>
                  <a:pt x="313680" y="455449"/>
                  <a:pt x="833746" y="186574"/>
                </a:cubicBezTo>
                <a:cubicBezTo>
                  <a:pt x="1070089" y="64405"/>
                  <a:pt x="1314435" y="5393"/>
                  <a:pt x="1552036" y="3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one or more people, beard, people sitting and indoor">
            <a:extLst>
              <a:ext uri="{FF2B5EF4-FFF2-40B4-BE49-F238E27FC236}">
                <a16:creationId xmlns:a16="http://schemas.microsoft.com/office/drawing/2014/main" id="{78318538-B142-ECE6-EC41-46CE742E3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 r="-1" b="6484"/>
          <a:stretch/>
        </p:blipFill>
        <p:spPr bwMode="auto">
          <a:xfrm>
            <a:off x="6762750" y="9"/>
            <a:ext cx="5429250" cy="3334489"/>
          </a:xfrm>
          <a:custGeom>
            <a:avLst/>
            <a:gdLst/>
            <a:ahLst/>
            <a:cxnLst/>
            <a:rect l="l" t="t" r="r" b="b"/>
            <a:pathLst>
              <a:path w="4735628" h="2908496">
                <a:moveTo>
                  <a:pt x="4678390" y="1800091"/>
                </a:moveTo>
                <a:lnTo>
                  <a:pt x="4735628" y="1805861"/>
                </a:lnTo>
                <a:lnTo>
                  <a:pt x="4735628" y="2498404"/>
                </a:lnTo>
                <a:lnTo>
                  <a:pt x="4678390" y="2504174"/>
                </a:lnTo>
                <a:cubicBezTo>
                  <a:pt x="4483964" y="2504174"/>
                  <a:pt x="4326350" y="2346559"/>
                  <a:pt x="4326350" y="2152132"/>
                </a:cubicBezTo>
                <a:cubicBezTo>
                  <a:pt x="4326350" y="1957705"/>
                  <a:pt x="4483964" y="1800091"/>
                  <a:pt x="4678390" y="1800091"/>
                </a:cubicBezTo>
                <a:close/>
                <a:moveTo>
                  <a:pt x="254811" y="113994"/>
                </a:moveTo>
                <a:cubicBezTo>
                  <a:pt x="395539" y="113994"/>
                  <a:pt x="509622" y="228077"/>
                  <a:pt x="509622" y="368805"/>
                </a:cubicBezTo>
                <a:cubicBezTo>
                  <a:pt x="509622" y="509533"/>
                  <a:pt x="395539" y="623616"/>
                  <a:pt x="254811" y="623616"/>
                </a:cubicBezTo>
                <a:cubicBezTo>
                  <a:pt x="114083" y="623616"/>
                  <a:pt x="0" y="509533"/>
                  <a:pt x="0" y="368805"/>
                </a:cubicBezTo>
                <a:cubicBezTo>
                  <a:pt x="0" y="228077"/>
                  <a:pt x="114083" y="113994"/>
                  <a:pt x="254811" y="113994"/>
                </a:cubicBezTo>
                <a:close/>
                <a:moveTo>
                  <a:pt x="806627" y="0"/>
                </a:moveTo>
                <a:lnTo>
                  <a:pt x="4735628" y="0"/>
                </a:lnTo>
                <a:lnTo>
                  <a:pt x="4735628" y="1671177"/>
                </a:lnTo>
                <a:lnTo>
                  <a:pt x="4730970" y="1671701"/>
                </a:lnTo>
                <a:cubicBezTo>
                  <a:pt x="4699855" y="1673733"/>
                  <a:pt x="4668416" y="1674312"/>
                  <a:pt x="4636728" y="1673374"/>
                </a:cubicBezTo>
                <a:cubicBezTo>
                  <a:pt x="4625890" y="1673058"/>
                  <a:pt x="4615067" y="1672594"/>
                  <a:pt x="4604410" y="1671922"/>
                </a:cubicBezTo>
                <a:cubicBezTo>
                  <a:pt x="4415182" y="1660324"/>
                  <a:pt x="4245926" y="1799873"/>
                  <a:pt x="4230043" y="1988757"/>
                </a:cubicBezTo>
                <a:cubicBezTo>
                  <a:pt x="4229596" y="1993328"/>
                  <a:pt x="4229148" y="1997900"/>
                  <a:pt x="4228700" y="2002472"/>
                </a:cubicBezTo>
                <a:cubicBezTo>
                  <a:pt x="4202202" y="2273183"/>
                  <a:pt x="4066964" y="2521550"/>
                  <a:pt x="3854011" y="2690717"/>
                </a:cubicBezTo>
                <a:cubicBezTo>
                  <a:pt x="3419881" y="3035484"/>
                  <a:pt x="2788504" y="2963073"/>
                  <a:pt x="2443718" y="2528972"/>
                </a:cubicBezTo>
                <a:cubicBezTo>
                  <a:pt x="2313583" y="2364703"/>
                  <a:pt x="2123690" y="2258728"/>
                  <a:pt x="1915547" y="2234274"/>
                </a:cubicBezTo>
                <a:lnTo>
                  <a:pt x="1901534" y="2232902"/>
                </a:lnTo>
                <a:cubicBezTo>
                  <a:pt x="1117155" y="2134011"/>
                  <a:pt x="541964" y="1429043"/>
                  <a:pt x="602509" y="640908"/>
                </a:cubicBezTo>
                <a:cubicBezTo>
                  <a:pt x="617681" y="441138"/>
                  <a:pt x="672540" y="250153"/>
                  <a:pt x="760630" y="773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one or more people, people standing and indoor">
            <a:extLst>
              <a:ext uri="{FF2B5EF4-FFF2-40B4-BE49-F238E27FC236}">
                <a16:creationId xmlns:a16="http://schemas.microsoft.com/office/drawing/2014/main" id="{2AADB179-827D-0C7D-D711-5AB3E5F69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2"/>
          <a:stretch/>
        </p:blipFill>
        <p:spPr bwMode="auto">
          <a:xfrm>
            <a:off x="19" y="3"/>
            <a:ext cx="5342887" cy="4524372"/>
          </a:xfrm>
          <a:custGeom>
            <a:avLst/>
            <a:gdLst/>
            <a:ahLst/>
            <a:cxnLst/>
            <a:rect l="l" t="t" r="r" b="b"/>
            <a:pathLst>
              <a:path w="3434698" h="2908495">
                <a:moveTo>
                  <a:pt x="1589132" y="2325809"/>
                </a:moveTo>
                <a:cubicBezTo>
                  <a:pt x="1665555" y="2331210"/>
                  <a:pt x="1738017" y="2373241"/>
                  <a:pt x="1779207" y="2444585"/>
                </a:cubicBezTo>
                <a:cubicBezTo>
                  <a:pt x="1845110" y="2558733"/>
                  <a:pt x="1806002" y="2704694"/>
                  <a:pt x="1691852" y="2770598"/>
                </a:cubicBezTo>
                <a:cubicBezTo>
                  <a:pt x="1577702" y="2836503"/>
                  <a:pt x="1431741" y="2797392"/>
                  <a:pt x="1365837" y="2683243"/>
                </a:cubicBezTo>
                <a:cubicBezTo>
                  <a:pt x="1299934" y="2569094"/>
                  <a:pt x="1339043" y="2423133"/>
                  <a:pt x="1453192" y="2357229"/>
                </a:cubicBezTo>
                <a:cubicBezTo>
                  <a:pt x="1495999" y="2332515"/>
                  <a:pt x="1543279" y="2322569"/>
                  <a:pt x="1589132" y="2325809"/>
                </a:cubicBezTo>
                <a:close/>
                <a:moveTo>
                  <a:pt x="3053907" y="979781"/>
                </a:moveTo>
                <a:cubicBezTo>
                  <a:pt x="3169064" y="987920"/>
                  <a:pt x="3278253" y="1051254"/>
                  <a:pt x="3340320" y="1158756"/>
                </a:cubicBezTo>
                <a:cubicBezTo>
                  <a:pt x="3439626" y="1330759"/>
                  <a:pt x="3380693" y="1550699"/>
                  <a:pt x="3208689" y="1650005"/>
                </a:cubicBezTo>
                <a:cubicBezTo>
                  <a:pt x="3036686" y="1749311"/>
                  <a:pt x="2816746" y="1690379"/>
                  <a:pt x="2717440" y="1518375"/>
                </a:cubicBezTo>
                <a:cubicBezTo>
                  <a:pt x="2618134" y="1346372"/>
                  <a:pt x="2677067" y="1126432"/>
                  <a:pt x="2849070" y="1027126"/>
                </a:cubicBezTo>
                <a:cubicBezTo>
                  <a:pt x="2913571" y="989886"/>
                  <a:pt x="2984813" y="974898"/>
                  <a:pt x="3053907" y="979781"/>
                </a:cubicBezTo>
                <a:close/>
                <a:moveTo>
                  <a:pt x="0" y="0"/>
                </a:moveTo>
                <a:lnTo>
                  <a:pt x="3414642" y="0"/>
                </a:lnTo>
                <a:lnTo>
                  <a:pt x="3419728" y="19093"/>
                </a:lnTo>
                <a:cubicBezTo>
                  <a:pt x="3451381" y="178553"/>
                  <a:pt x="3433577" y="353872"/>
                  <a:pt x="3359289" y="492682"/>
                </a:cubicBezTo>
                <a:cubicBezTo>
                  <a:pt x="3139871" y="901660"/>
                  <a:pt x="2548518" y="766503"/>
                  <a:pt x="2409291" y="1130177"/>
                </a:cubicBezTo>
                <a:cubicBezTo>
                  <a:pt x="2326113" y="1347470"/>
                  <a:pt x="2450228" y="1621395"/>
                  <a:pt x="2574947" y="1767049"/>
                </a:cubicBezTo>
                <a:cubicBezTo>
                  <a:pt x="2812441" y="2044396"/>
                  <a:pt x="3098094" y="1947002"/>
                  <a:pt x="3225501" y="2189415"/>
                </a:cubicBezTo>
                <a:cubicBezTo>
                  <a:pt x="3320097" y="2369523"/>
                  <a:pt x="3276367" y="2640597"/>
                  <a:pt x="3114054" y="2789469"/>
                </a:cubicBezTo>
                <a:cubicBezTo>
                  <a:pt x="3091376" y="2810235"/>
                  <a:pt x="3066515" y="2828470"/>
                  <a:pt x="3039840" y="2843871"/>
                </a:cubicBezTo>
                <a:lnTo>
                  <a:pt x="3040181" y="2844306"/>
                </a:lnTo>
                <a:cubicBezTo>
                  <a:pt x="2860415" y="2948094"/>
                  <a:pt x="2643107" y="2898509"/>
                  <a:pt x="2575911" y="2883137"/>
                </a:cubicBezTo>
                <a:cubicBezTo>
                  <a:pt x="2258240" y="2810608"/>
                  <a:pt x="2286115" y="2480799"/>
                  <a:pt x="1951215" y="2289931"/>
                </a:cubicBezTo>
                <a:cubicBezTo>
                  <a:pt x="1927708" y="2276420"/>
                  <a:pt x="1637642" y="2116452"/>
                  <a:pt x="1309276" y="2182083"/>
                </a:cubicBezTo>
                <a:cubicBezTo>
                  <a:pt x="839551" y="2275883"/>
                  <a:pt x="802903" y="2728570"/>
                  <a:pt x="397169" y="2773870"/>
                </a:cubicBezTo>
                <a:cubicBezTo>
                  <a:pt x="268934" y="2788186"/>
                  <a:pt x="129532" y="2758961"/>
                  <a:pt x="6334" y="2698893"/>
                </a:cubicBezTo>
                <a:lnTo>
                  <a:pt x="0" y="26952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y be an image of one or more people, people sitting, people standing and indoor">
            <a:extLst>
              <a:ext uri="{FF2B5EF4-FFF2-40B4-BE49-F238E27FC236}">
                <a16:creationId xmlns:a16="http://schemas.microsoft.com/office/drawing/2014/main" id="{4CF16733-6946-51E3-25A1-8242CDBFF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2"/>
          <a:stretch/>
        </p:blipFill>
        <p:spPr bwMode="auto">
          <a:xfrm>
            <a:off x="4165321" y="487918"/>
            <a:ext cx="3861358" cy="4841156"/>
          </a:xfrm>
          <a:custGeom>
            <a:avLst/>
            <a:gdLst/>
            <a:ahLst/>
            <a:cxnLst/>
            <a:rect l="l" t="t" r="r" b="b"/>
            <a:pathLst>
              <a:path w="3861358" h="3486315">
                <a:moveTo>
                  <a:pt x="245316" y="2268423"/>
                </a:moveTo>
                <a:cubicBezTo>
                  <a:pt x="378852" y="2268423"/>
                  <a:pt x="487104" y="2376675"/>
                  <a:pt x="487104" y="2510211"/>
                </a:cubicBezTo>
                <a:cubicBezTo>
                  <a:pt x="487104" y="2643747"/>
                  <a:pt x="378852" y="2751999"/>
                  <a:pt x="245316" y="2751999"/>
                </a:cubicBezTo>
                <a:cubicBezTo>
                  <a:pt x="111780" y="2751999"/>
                  <a:pt x="3528" y="2643747"/>
                  <a:pt x="3528" y="2510211"/>
                </a:cubicBezTo>
                <a:cubicBezTo>
                  <a:pt x="3528" y="2376675"/>
                  <a:pt x="111780" y="2268423"/>
                  <a:pt x="245316" y="2268423"/>
                </a:cubicBezTo>
                <a:close/>
                <a:moveTo>
                  <a:pt x="1152504" y="263"/>
                </a:moveTo>
                <a:cubicBezTo>
                  <a:pt x="1446566" y="-5974"/>
                  <a:pt x="1726716" y="99121"/>
                  <a:pt x="1942258" y="283974"/>
                </a:cubicBezTo>
                <a:cubicBezTo>
                  <a:pt x="2056900" y="382287"/>
                  <a:pt x="2219375" y="398838"/>
                  <a:pt x="2354155" y="330648"/>
                </a:cubicBezTo>
                <a:cubicBezTo>
                  <a:pt x="2440165" y="287218"/>
                  <a:pt x="2531858" y="255932"/>
                  <a:pt x="2626474" y="237687"/>
                </a:cubicBezTo>
                <a:cubicBezTo>
                  <a:pt x="3163717" y="133471"/>
                  <a:pt x="3694506" y="470283"/>
                  <a:pt x="3829175" y="1000465"/>
                </a:cubicBezTo>
                <a:cubicBezTo>
                  <a:pt x="3940067" y="1435793"/>
                  <a:pt x="3758227" y="1893025"/>
                  <a:pt x="3378659" y="2133322"/>
                </a:cubicBezTo>
                <a:cubicBezTo>
                  <a:pt x="3247851" y="2216132"/>
                  <a:pt x="3184958" y="2372594"/>
                  <a:pt x="3216846" y="2524035"/>
                </a:cubicBezTo>
                <a:cubicBezTo>
                  <a:pt x="3217343" y="2526352"/>
                  <a:pt x="3217784" y="2528670"/>
                  <a:pt x="3218280" y="2531041"/>
                </a:cubicBezTo>
                <a:cubicBezTo>
                  <a:pt x="3278305" y="2834530"/>
                  <a:pt x="3088411" y="3136089"/>
                  <a:pt x="2788673" y="3213327"/>
                </a:cubicBezTo>
                <a:cubicBezTo>
                  <a:pt x="2676513" y="3242401"/>
                  <a:pt x="2558284" y="3237541"/>
                  <a:pt x="2448882" y="3199369"/>
                </a:cubicBezTo>
                <a:cubicBezTo>
                  <a:pt x="2323536" y="3155564"/>
                  <a:pt x="2183957" y="3185080"/>
                  <a:pt x="2083603" y="3271972"/>
                </a:cubicBezTo>
                <a:cubicBezTo>
                  <a:pt x="1975360" y="3365678"/>
                  <a:pt x="1845820" y="3431480"/>
                  <a:pt x="1706296" y="3463632"/>
                </a:cubicBezTo>
                <a:cubicBezTo>
                  <a:pt x="1238622" y="3572041"/>
                  <a:pt x="765486" y="3281406"/>
                  <a:pt x="651284" y="2815276"/>
                </a:cubicBezTo>
                <a:cubicBezTo>
                  <a:pt x="623865" y="2704076"/>
                  <a:pt x="618458" y="2588595"/>
                  <a:pt x="635340" y="2475320"/>
                </a:cubicBezTo>
                <a:lnTo>
                  <a:pt x="635285" y="2475320"/>
                </a:lnTo>
                <a:cubicBezTo>
                  <a:pt x="655642" y="2339492"/>
                  <a:pt x="595011" y="2204767"/>
                  <a:pt x="484009" y="2123943"/>
                </a:cubicBezTo>
                <a:cubicBezTo>
                  <a:pt x="199388" y="1916670"/>
                  <a:pt x="5632" y="1581017"/>
                  <a:pt x="115" y="1177395"/>
                </a:cubicBezTo>
                <a:cubicBezTo>
                  <a:pt x="-6009" y="742656"/>
                  <a:pt x="232931" y="338206"/>
                  <a:pt x="619120" y="138547"/>
                </a:cubicBezTo>
                <a:cubicBezTo>
                  <a:pt x="794622" y="47827"/>
                  <a:pt x="976067" y="4006"/>
                  <a:pt x="1152504" y="2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412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4" name="Freeform: Shape 412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126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8" name="Rectangle 4127">
            <a:extLst>
              <a:ext uri="{FF2B5EF4-FFF2-40B4-BE49-F238E27FC236}">
                <a16:creationId xmlns:a16="http://schemas.microsoft.com/office/drawing/2014/main" id="{0161D12B-3DB3-4DE4-A167-2EF31922F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A6767-7571-F87F-1579-621C9366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48" y="4750603"/>
            <a:ext cx="5751855" cy="1913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Workshops with new group, Movie scene improvisation</a:t>
            </a:r>
          </a:p>
        </p:txBody>
      </p:sp>
      <p:pic>
        <p:nvPicPr>
          <p:cNvPr id="4098" name="Picture 2" descr="May be an image of one or more people, people sitting, people standing and indoor">
            <a:extLst>
              <a:ext uri="{FF2B5EF4-FFF2-40B4-BE49-F238E27FC236}">
                <a16:creationId xmlns:a16="http://schemas.microsoft.com/office/drawing/2014/main" id="{A68AB93E-BFAC-D3C8-6FBA-C3673C8DD3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0" r="-3" b="13825"/>
          <a:stretch/>
        </p:blipFill>
        <p:spPr bwMode="auto">
          <a:xfrm>
            <a:off x="20" y="10"/>
            <a:ext cx="3591419" cy="2710931"/>
          </a:xfrm>
          <a:custGeom>
            <a:avLst/>
            <a:gdLst/>
            <a:ahLst/>
            <a:cxnLst/>
            <a:rect l="l" t="t" r="r" b="b"/>
            <a:pathLst>
              <a:path w="3591439" h="2710941">
                <a:moveTo>
                  <a:pt x="3321871" y="350634"/>
                </a:moveTo>
                <a:cubicBezTo>
                  <a:pt x="3437026" y="350634"/>
                  <a:pt x="3530378" y="443987"/>
                  <a:pt x="3530378" y="559141"/>
                </a:cubicBezTo>
                <a:cubicBezTo>
                  <a:pt x="3530378" y="674297"/>
                  <a:pt x="3437026" y="767650"/>
                  <a:pt x="3321871" y="767650"/>
                </a:cubicBezTo>
                <a:cubicBezTo>
                  <a:pt x="3206716" y="767650"/>
                  <a:pt x="3113364" y="674297"/>
                  <a:pt x="3113364" y="559141"/>
                </a:cubicBezTo>
                <a:cubicBezTo>
                  <a:pt x="3113364" y="443987"/>
                  <a:pt x="3206716" y="350634"/>
                  <a:pt x="3321871" y="350634"/>
                </a:cubicBezTo>
                <a:close/>
                <a:moveTo>
                  <a:pt x="0" y="0"/>
                </a:moveTo>
                <a:lnTo>
                  <a:pt x="3470269" y="0"/>
                </a:lnTo>
                <a:lnTo>
                  <a:pt x="3452773" y="27319"/>
                </a:lnTo>
                <a:cubicBezTo>
                  <a:pt x="3302494" y="202120"/>
                  <a:pt x="3003147" y="300403"/>
                  <a:pt x="2979981" y="555983"/>
                </a:cubicBezTo>
                <a:cubicBezTo>
                  <a:pt x="2946553" y="924774"/>
                  <a:pt x="3539578" y="1047683"/>
                  <a:pt x="3588240" y="1553888"/>
                </a:cubicBezTo>
                <a:cubicBezTo>
                  <a:pt x="3613255" y="1814853"/>
                  <a:pt x="3490537" y="2150100"/>
                  <a:pt x="3256727" y="2270042"/>
                </a:cubicBezTo>
                <a:cubicBezTo>
                  <a:pt x="2877745" y="2464254"/>
                  <a:pt x="2497177" y="1958936"/>
                  <a:pt x="2047786" y="2156544"/>
                </a:cubicBezTo>
                <a:cubicBezTo>
                  <a:pt x="1784990" y="2272054"/>
                  <a:pt x="1832402" y="2481855"/>
                  <a:pt x="1519881" y="2606068"/>
                </a:cubicBezTo>
                <a:cubicBezTo>
                  <a:pt x="1288560" y="2697901"/>
                  <a:pt x="1079519" y="2769407"/>
                  <a:pt x="838634" y="2642190"/>
                </a:cubicBezTo>
                <a:cubicBezTo>
                  <a:pt x="516399" y="2472075"/>
                  <a:pt x="462580" y="2137383"/>
                  <a:pt x="214101" y="2073827"/>
                </a:cubicBezTo>
                <a:cubicBezTo>
                  <a:pt x="139242" y="2054680"/>
                  <a:pt x="73231" y="2062231"/>
                  <a:pt x="10867" y="2083472"/>
                </a:cubicBezTo>
                <a:lnTo>
                  <a:pt x="0" y="20882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y be an image of one or more people, people sitting, people standing and indoor">
            <a:extLst>
              <a:ext uri="{FF2B5EF4-FFF2-40B4-BE49-F238E27FC236}">
                <a16:creationId xmlns:a16="http://schemas.microsoft.com/office/drawing/2014/main" id="{C932D0EF-9268-858A-C28D-FDA7894A5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r="-4" b="17364"/>
          <a:stretch/>
        </p:blipFill>
        <p:spPr bwMode="auto">
          <a:xfrm>
            <a:off x="-4" y="3324225"/>
            <a:ext cx="4346001" cy="3533769"/>
          </a:xfrm>
          <a:custGeom>
            <a:avLst/>
            <a:gdLst/>
            <a:ahLst/>
            <a:cxnLst/>
            <a:rect l="l" t="t" r="r" b="b"/>
            <a:pathLst>
              <a:path w="3334048" h="2710942">
                <a:moveTo>
                  <a:pt x="732789" y="1052"/>
                </a:moveTo>
                <a:cubicBezTo>
                  <a:pt x="975094" y="-13058"/>
                  <a:pt x="1205505" y="115225"/>
                  <a:pt x="1410493" y="365074"/>
                </a:cubicBezTo>
                <a:cubicBezTo>
                  <a:pt x="1520102" y="498736"/>
                  <a:pt x="1633535" y="646836"/>
                  <a:pt x="1808001" y="658195"/>
                </a:cubicBezTo>
                <a:cubicBezTo>
                  <a:pt x="1996342" y="670394"/>
                  <a:pt x="2187269" y="655628"/>
                  <a:pt x="2373553" y="630424"/>
                </a:cubicBezTo>
                <a:cubicBezTo>
                  <a:pt x="2545131" y="607122"/>
                  <a:pt x="2707402" y="618265"/>
                  <a:pt x="2859158" y="715181"/>
                </a:cubicBezTo>
                <a:cubicBezTo>
                  <a:pt x="3097039" y="867188"/>
                  <a:pt x="3204345" y="1109053"/>
                  <a:pt x="3270897" y="1380002"/>
                </a:cubicBezTo>
                <a:cubicBezTo>
                  <a:pt x="3293049" y="1507327"/>
                  <a:pt x="3335044" y="1635589"/>
                  <a:pt x="3334030" y="1761164"/>
                </a:cubicBezTo>
                <a:cubicBezTo>
                  <a:pt x="3331624" y="2128989"/>
                  <a:pt x="3229590" y="2447753"/>
                  <a:pt x="3028885" y="2670739"/>
                </a:cubicBezTo>
                <a:lnTo>
                  <a:pt x="2988250" y="2710942"/>
                </a:lnTo>
                <a:lnTo>
                  <a:pt x="0" y="2710942"/>
                </a:lnTo>
                <a:lnTo>
                  <a:pt x="0" y="465504"/>
                </a:lnTo>
                <a:lnTo>
                  <a:pt x="45152" y="437159"/>
                </a:lnTo>
                <a:cubicBezTo>
                  <a:pt x="80206" y="410341"/>
                  <a:pt x="114594" y="379008"/>
                  <a:pt x="148170" y="342889"/>
                </a:cubicBezTo>
                <a:cubicBezTo>
                  <a:pt x="248279" y="235172"/>
                  <a:pt x="358399" y="120974"/>
                  <a:pt x="487020" y="63396"/>
                </a:cubicBezTo>
                <a:cubicBezTo>
                  <a:pt x="569931" y="26279"/>
                  <a:pt x="652021" y="5755"/>
                  <a:pt x="732789" y="10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y be an image of one or more people, people sitting, people standing and indoor">
            <a:extLst>
              <a:ext uri="{FF2B5EF4-FFF2-40B4-BE49-F238E27FC236}">
                <a16:creationId xmlns:a16="http://schemas.microsoft.com/office/drawing/2014/main" id="{0EE702F8-F659-9B08-6358-C1E19BB05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r="2" b="22522"/>
          <a:stretch/>
        </p:blipFill>
        <p:spPr bwMode="auto">
          <a:xfrm>
            <a:off x="3334045" y="1890958"/>
            <a:ext cx="4078181" cy="3363267"/>
          </a:xfrm>
          <a:custGeom>
            <a:avLst/>
            <a:gdLst/>
            <a:ahLst/>
            <a:cxnLst/>
            <a:rect l="l" t="t" r="r" b="b"/>
            <a:pathLst>
              <a:path w="3091133" h="2549251">
                <a:moveTo>
                  <a:pt x="2894750" y="1658708"/>
                </a:moveTo>
                <a:cubicBezTo>
                  <a:pt x="3001650" y="1658708"/>
                  <a:pt x="3088309" y="1737864"/>
                  <a:pt x="3088309" y="1835508"/>
                </a:cubicBezTo>
                <a:cubicBezTo>
                  <a:pt x="3088309" y="1933151"/>
                  <a:pt x="3001650" y="2012307"/>
                  <a:pt x="2894750" y="2012307"/>
                </a:cubicBezTo>
                <a:cubicBezTo>
                  <a:pt x="2787851" y="2012307"/>
                  <a:pt x="2701192" y="1933151"/>
                  <a:pt x="2701192" y="1835508"/>
                </a:cubicBezTo>
                <a:cubicBezTo>
                  <a:pt x="2701192" y="1737864"/>
                  <a:pt x="2787851" y="1658708"/>
                  <a:pt x="2894750" y="1658708"/>
                </a:cubicBezTo>
                <a:close/>
                <a:moveTo>
                  <a:pt x="2168519" y="192"/>
                </a:moveTo>
                <a:cubicBezTo>
                  <a:pt x="2309762" y="2928"/>
                  <a:pt x="2455014" y="34971"/>
                  <a:pt x="2595510" y="101307"/>
                </a:cubicBezTo>
                <a:cubicBezTo>
                  <a:pt x="2904665" y="247301"/>
                  <a:pt x="3095944" y="543042"/>
                  <a:pt x="3091041" y="860930"/>
                </a:cubicBezTo>
                <a:cubicBezTo>
                  <a:pt x="3086625" y="1156065"/>
                  <a:pt x="2931517" y="1401501"/>
                  <a:pt x="2703670" y="1553062"/>
                </a:cubicBezTo>
                <a:cubicBezTo>
                  <a:pt x="2614810" y="1612162"/>
                  <a:pt x="2566272" y="1710675"/>
                  <a:pt x="2582569" y="1809995"/>
                </a:cubicBezTo>
                <a:lnTo>
                  <a:pt x="2582525" y="1809995"/>
                </a:lnTo>
                <a:cubicBezTo>
                  <a:pt x="2596040" y="1892823"/>
                  <a:pt x="2591711" y="1977265"/>
                  <a:pt x="2569761" y="2058576"/>
                </a:cubicBezTo>
                <a:cubicBezTo>
                  <a:pt x="2478339" y="2399418"/>
                  <a:pt x="2099579" y="2611935"/>
                  <a:pt x="1725192" y="2532665"/>
                </a:cubicBezTo>
                <a:cubicBezTo>
                  <a:pt x="1613499" y="2509154"/>
                  <a:pt x="1509799" y="2461039"/>
                  <a:pt x="1423147" y="2392520"/>
                </a:cubicBezTo>
                <a:cubicBezTo>
                  <a:pt x="1342810" y="2328983"/>
                  <a:pt x="1231073" y="2307400"/>
                  <a:pt x="1130730" y="2339431"/>
                </a:cubicBezTo>
                <a:cubicBezTo>
                  <a:pt x="1043150" y="2367343"/>
                  <a:pt x="948504" y="2370897"/>
                  <a:pt x="858717" y="2349637"/>
                </a:cubicBezTo>
                <a:cubicBezTo>
                  <a:pt x="618768" y="2293160"/>
                  <a:pt x="466752" y="2072655"/>
                  <a:pt x="514804" y="1850739"/>
                </a:cubicBezTo>
                <a:cubicBezTo>
                  <a:pt x="515201" y="1849005"/>
                  <a:pt x="515554" y="1847310"/>
                  <a:pt x="515952" y="1845616"/>
                </a:cubicBezTo>
                <a:cubicBezTo>
                  <a:pt x="541479" y="1734879"/>
                  <a:pt x="491131" y="1620472"/>
                  <a:pt x="386415" y="1559920"/>
                </a:cubicBezTo>
                <a:cubicBezTo>
                  <a:pt x="82560" y="1384211"/>
                  <a:pt x="-63009" y="1049875"/>
                  <a:pt x="25763" y="731556"/>
                </a:cubicBezTo>
                <a:cubicBezTo>
                  <a:pt x="133570" y="343878"/>
                  <a:pt x="558483" y="97596"/>
                  <a:pt x="988562" y="173800"/>
                </a:cubicBezTo>
                <a:cubicBezTo>
                  <a:pt x="1064305" y="187141"/>
                  <a:pt x="1137708" y="210018"/>
                  <a:pt x="1206561" y="241775"/>
                </a:cubicBezTo>
                <a:cubicBezTo>
                  <a:pt x="1314457" y="291636"/>
                  <a:pt x="1444523" y="279534"/>
                  <a:pt x="1536298" y="207646"/>
                </a:cubicBezTo>
                <a:cubicBezTo>
                  <a:pt x="1708845" y="72478"/>
                  <a:pt x="1933114" y="-4369"/>
                  <a:pt x="2168519" y="1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y be an image of one or more people, people standing and indoor">
            <a:extLst>
              <a:ext uri="{FF2B5EF4-FFF2-40B4-BE49-F238E27FC236}">
                <a16:creationId xmlns:a16="http://schemas.microsoft.com/office/drawing/2014/main" id="{58E9B736-DAD8-CF2C-FC06-1402E89EA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352"/>
          <a:stretch/>
        </p:blipFill>
        <p:spPr bwMode="auto">
          <a:xfrm>
            <a:off x="6276975" y="0"/>
            <a:ext cx="5911977" cy="3180696"/>
          </a:xfrm>
          <a:custGeom>
            <a:avLst/>
            <a:gdLst/>
            <a:ahLst/>
            <a:cxnLst/>
            <a:rect l="l" t="t" r="r" b="b"/>
            <a:pathLst>
              <a:path w="4224087" h="2272596">
                <a:moveTo>
                  <a:pt x="1185566" y="1646199"/>
                </a:moveTo>
                <a:cubicBezTo>
                  <a:pt x="1282878" y="1647918"/>
                  <a:pt x="1360424" y="1728082"/>
                  <a:pt x="1358791" y="1825443"/>
                </a:cubicBezTo>
                <a:cubicBezTo>
                  <a:pt x="1360424" y="1922635"/>
                  <a:pt x="1282878" y="2002971"/>
                  <a:pt x="1185617" y="2004517"/>
                </a:cubicBezTo>
                <a:cubicBezTo>
                  <a:pt x="1185600" y="2004517"/>
                  <a:pt x="1185582" y="2004517"/>
                  <a:pt x="1185566" y="2004517"/>
                </a:cubicBezTo>
                <a:cubicBezTo>
                  <a:pt x="1088288" y="2002971"/>
                  <a:pt x="1010741" y="1922806"/>
                  <a:pt x="1012341" y="1825443"/>
                </a:cubicBezTo>
                <a:cubicBezTo>
                  <a:pt x="1010706" y="1728082"/>
                  <a:pt x="1088254" y="1647918"/>
                  <a:pt x="1185566" y="1646199"/>
                </a:cubicBezTo>
                <a:close/>
                <a:moveTo>
                  <a:pt x="156624" y="0"/>
                </a:moveTo>
                <a:lnTo>
                  <a:pt x="3949874" y="0"/>
                </a:lnTo>
                <a:lnTo>
                  <a:pt x="3979184" y="26277"/>
                </a:lnTo>
                <a:cubicBezTo>
                  <a:pt x="4076030" y="124502"/>
                  <a:pt x="4147385" y="244916"/>
                  <a:pt x="4186985" y="377026"/>
                </a:cubicBezTo>
                <a:cubicBezTo>
                  <a:pt x="4317204" y="805533"/>
                  <a:pt x="4093922" y="1270332"/>
                  <a:pt x="3685201" y="1422229"/>
                </a:cubicBezTo>
                <a:cubicBezTo>
                  <a:pt x="3625955" y="1444415"/>
                  <a:pt x="3564270" y="1459383"/>
                  <a:pt x="3501482" y="1466950"/>
                </a:cubicBezTo>
                <a:cubicBezTo>
                  <a:pt x="3253014" y="1498777"/>
                  <a:pt x="3034101" y="1645856"/>
                  <a:pt x="2910934" y="1863976"/>
                </a:cubicBezTo>
                <a:cubicBezTo>
                  <a:pt x="2807533" y="2044599"/>
                  <a:pt x="2639038" y="2178775"/>
                  <a:pt x="2439942" y="2239155"/>
                </a:cubicBezTo>
                <a:cubicBezTo>
                  <a:pt x="2044294" y="2358536"/>
                  <a:pt x="1619402" y="2149188"/>
                  <a:pt x="1459423" y="1756292"/>
                </a:cubicBezTo>
                <a:cubicBezTo>
                  <a:pt x="1455983" y="1748035"/>
                  <a:pt x="1452714" y="1739090"/>
                  <a:pt x="1449617" y="1731176"/>
                </a:cubicBezTo>
                <a:cubicBezTo>
                  <a:pt x="1394743" y="1582377"/>
                  <a:pt x="1234591" y="1501528"/>
                  <a:pt x="1089577" y="1554855"/>
                </a:cubicBezTo>
                <a:lnTo>
                  <a:pt x="1078913" y="1558639"/>
                </a:lnTo>
                <a:cubicBezTo>
                  <a:pt x="869960" y="1632437"/>
                  <a:pt x="639640" y="1615235"/>
                  <a:pt x="443984" y="1511161"/>
                </a:cubicBezTo>
                <a:cubicBezTo>
                  <a:pt x="43003" y="1298886"/>
                  <a:pt x="-115428" y="791081"/>
                  <a:pt x="89793" y="375824"/>
                </a:cubicBezTo>
                <a:cubicBezTo>
                  <a:pt x="118796" y="317250"/>
                  <a:pt x="139103" y="255108"/>
                  <a:pt x="150370" y="1913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83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Freeform: Shape 513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37" name="Rectangle 5136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E4EE2E6B-0BC9-4D5E-9141-E012E7974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82E11-74A7-9EAC-E1FC-1DE96D4C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89068"/>
            <a:ext cx="7043849" cy="1035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Mime Workshop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8FCCDE2-017D-64B3-B8D0-9FA1FD456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r="-1" b="10573"/>
          <a:stretch/>
        </p:blipFill>
        <p:spPr bwMode="auto">
          <a:xfrm>
            <a:off x="5257800" y="9"/>
            <a:ext cx="6934200" cy="4258785"/>
          </a:xfrm>
          <a:custGeom>
            <a:avLst/>
            <a:gdLst/>
            <a:ahLst/>
            <a:cxnLst/>
            <a:rect l="l" t="t" r="r" b="b"/>
            <a:pathLst>
              <a:path w="4735628" h="2908496">
                <a:moveTo>
                  <a:pt x="4678390" y="1800091"/>
                </a:moveTo>
                <a:lnTo>
                  <a:pt x="4735628" y="1805861"/>
                </a:lnTo>
                <a:lnTo>
                  <a:pt x="4735628" y="2498404"/>
                </a:lnTo>
                <a:lnTo>
                  <a:pt x="4678390" y="2504174"/>
                </a:lnTo>
                <a:cubicBezTo>
                  <a:pt x="4483964" y="2504174"/>
                  <a:pt x="4326350" y="2346559"/>
                  <a:pt x="4326350" y="2152132"/>
                </a:cubicBezTo>
                <a:cubicBezTo>
                  <a:pt x="4326350" y="1957705"/>
                  <a:pt x="4483964" y="1800091"/>
                  <a:pt x="4678390" y="1800091"/>
                </a:cubicBezTo>
                <a:close/>
                <a:moveTo>
                  <a:pt x="254811" y="113994"/>
                </a:moveTo>
                <a:cubicBezTo>
                  <a:pt x="395539" y="113994"/>
                  <a:pt x="509622" y="228077"/>
                  <a:pt x="509622" y="368805"/>
                </a:cubicBezTo>
                <a:cubicBezTo>
                  <a:pt x="509622" y="509533"/>
                  <a:pt x="395539" y="623616"/>
                  <a:pt x="254811" y="623616"/>
                </a:cubicBezTo>
                <a:cubicBezTo>
                  <a:pt x="114083" y="623616"/>
                  <a:pt x="0" y="509533"/>
                  <a:pt x="0" y="368805"/>
                </a:cubicBezTo>
                <a:cubicBezTo>
                  <a:pt x="0" y="228077"/>
                  <a:pt x="114083" y="113994"/>
                  <a:pt x="254811" y="113994"/>
                </a:cubicBezTo>
                <a:close/>
                <a:moveTo>
                  <a:pt x="806627" y="0"/>
                </a:moveTo>
                <a:lnTo>
                  <a:pt x="4735628" y="0"/>
                </a:lnTo>
                <a:lnTo>
                  <a:pt x="4735628" y="1671177"/>
                </a:lnTo>
                <a:lnTo>
                  <a:pt x="4730970" y="1671701"/>
                </a:lnTo>
                <a:cubicBezTo>
                  <a:pt x="4699855" y="1673733"/>
                  <a:pt x="4668416" y="1674312"/>
                  <a:pt x="4636728" y="1673374"/>
                </a:cubicBezTo>
                <a:cubicBezTo>
                  <a:pt x="4625890" y="1673058"/>
                  <a:pt x="4615067" y="1672594"/>
                  <a:pt x="4604410" y="1671922"/>
                </a:cubicBezTo>
                <a:cubicBezTo>
                  <a:pt x="4415182" y="1660324"/>
                  <a:pt x="4245926" y="1799873"/>
                  <a:pt x="4230043" y="1988757"/>
                </a:cubicBezTo>
                <a:cubicBezTo>
                  <a:pt x="4229596" y="1993328"/>
                  <a:pt x="4229148" y="1997900"/>
                  <a:pt x="4228700" y="2002472"/>
                </a:cubicBezTo>
                <a:cubicBezTo>
                  <a:pt x="4202202" y="2273183"/>
                  <a:pt x="4066964" y="2521550"/>
                  <a:pt x="3854011" y="2690717"/>
                </a:cubicBezTo>
                <a:cubicBezTo>
                  <a:pt x="3419881" y="3035484"/>
                  <a:pt x="2788504" y="2963073"/>
                  <a:pt x="2443718" y="2528972"/>
                </a:cubicBezTo>
                <a:cubicBezTo>
                  <a:pt x="2313583" y="2364703"/>
                  <a:pt x="2123690" y="2258728"/>
                  <a:pt x="1915547" y="2234274"/>
                </a:cubicBezTo>
                <a:lnTo>
                  <a:pt x="1901534" y="2232902"/>
                </a:lnTo>
                <a:cubicBezTo>
                  <a:pt x="1117155" y="2134011"/>
                  <a:pt x="541964" y="1429043"/>
                  <a:pt x="602509" y="640908"/>
                </a:cubicBezTo>
                <a:cubicBezTo>
                  <a:pt x="617681" y="441138"/>
                  <a:pt x="672540" y="250153"/>
                  <a:pt x="760630" y="773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59B42E7-A120-CFAC-76AA-91B845DA2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806"/>
          <a:stretch/>
        </p:blipFill>
        <p:spPr bwMode="auto">
          <a:xfrm>
            <a:off x="20" y="3"/>
            <a:ext cx="4400530" cy="3726381"/>
          </a:xfrm>
          <a:custGeom>
            <a:avLst/>
            <a:gdLst/>
            <a:ahLst/>
            <a:cxnLst/>
            <a:rect l="l" t="t" r="r" b="b"/>
            <a:pathLst>
              <a:path w="3434698" h="2908495">
                <a:moveTo>
                  <a:pt x="1589132" y="2325809"/>
                </a:moveTo>
                <a:cubicBezTo>
                  <a:pt x="1665555" y="2331210"/>
                  <a:pt x="1738017" y="2373241"/>
                  <a:pt x="1779207" y="2444585"/>
                </a:cubicBezTo>
                <a:cubicBezTo>
                  <a:pt x="1845110" y="2558733"/>
                  <a:pt x="1806002" y="2704694"/>
                  <a:pt x="1691852" y="2770598"/>
                </a:cubicBezTo>
                <a:cubicBezTo>
                  <a:pt x="1577702" y="2836503"/>
                  <a:pt x="1431741" y="2797392"/>
                  <a:pt x="1365837" y="2683243"/>
                </a:cubicBezTo>
                <a:cubicBezTo>
                  <a:pt x="1299934" y="2569094"/>
                  <a:pt x="1339043" y="2423133"/>
                  <a:pt x="1453192" y="2357229"/>
                </a:cubicBezTo>
                <a:cubicBezTo>
                  <a:pt x="1495999" y="2332515"/>
                  <a:pt x="1543279" y="2322569"/>
                  <a:pt x="1589132" y="2325809"/>
                </a:cubicBezTo>
                <a:close/>
                <a:moveTo>
                  <a:pt x="3053907" y="979781"/>
                </a:moveTo>
                <a:cubicBezTo>
                  <a:pt x="3169064" y="987920"/>
                  <a:pt x="3278253" y="1051254"/>
                  <a:pt x="3340320" y="1158756"/>
                </a:cubicBezTo>
                <a:cubicBezTo>
                  <a:pt x="3439626" y="1330759"/>
                  <a:pt x="3380693" y="1550699"/>
                  <a:pt x="3208689" y="1650005"/>
                </a:cubicBezTo>
                <a:cubicBezTo>
                  <a:pt x="3036686" y="1749311"/>
                  <a:pt x="2816746" y="1690379"/>
                  <a:pt x="2717440" y="1518375"/>
                </a:cubicBezTo>
                <a:cubicBezTo>
                  <a:pt x="2618134" y="1346372"/>
                  <a:pt x="2677067" y="1126432"/>
                  <a:pt x="2849070" y="1027126"/>
                </a:cubicBezTo>
                <a:cubicBezTo>
                  <a:pt x="2913571" y="989886"/>
                  <a:pt x="2984813" y="974898"/>
                  <a:pt x="3053907" y="979781"/>
                </a:cubicBezTo>
                <a:close/>
                <a:moveTo>
                  <a:pt x="0" y="0"/>
                </a:moveTo>
                <a:lnTo>
                  <a:pt x="3414642" y="0"/>
                </a:lnTo>
                <a:lnTo>
                  <a:pt x="3419728" y="19093"/>
                </a:lnTo>
                <a:cubicBezTo>
                  <a:pt x="3451381" y="178553"/>
                  <a:pt x="3433577" y="353872"/>
                  <a:pt x="3359289" y="492682"/>
                </a:cubicBezTo>
                <a:cubicBezTo>
                  <a:pt x="3139871" y="901660"/>
                  <a:pt x="2548518" y="766503"/>
                  <a:pt x="2409291" y="1130177"/>
                </a:cubicBezTo>
                <a:cubicBezTo>
                  <a:pt x="2326113" y="1347470"/>
                  <a:pt x="2450228" y="1621395"/>
                  <a:pt x="2574947" y="1767049"/>
                </a:cubicBezTo>
                <a:cubicBezTo>
                  <a:pt x="2812441" y="2044396"/>
                  <a:pt x="3098094" y="1947002"/>
                  <a:pt x="3225501" y="2189415"/>
                </a:cubicBezTo>
                <a:cubicBezTo>
                  <a:pt x="3320097" y="2369523"/>
                  <a:pt x="3276367" y="2640597"/>
                  <a:pt x="3114054" y="2789469"/>
                </a:cubicBezTo>
                <a:cubicBezTo>
                  <a:pt x="3091376" y="2810235"/>
                  <a:pt x="3066515" y="2828470"/>
                  <a:pt x="3039840" y="2843871"/>
                </a:cubicBezTo>
                <a:lnTo>
                  <a:pt x="3040181" y="2844306"/>
                </a:lnTo>
                <a:cubicBezTo>
                  <a:pt x="2860415" y="2948094"/>
                  <a:pt x="2643107" y="2898509"/>
                  <a:pt x="2575911" y="2883137"/>
                </a:cubicBezTo>
                <a:cubicBezTo>
                  <a:pt x="2258240" y="2810608"/>
                  <a:pt x="2286115" y="2480799"/>
                  <a:pt x="1951215" y="2289931"/>
                </a:cubicBezTo>
                <a:cubicBezTo>
                  <a:pt x="1927708" y="2276420"/>
                  <a:pt x="1637642" y="2116452"/>
                  <a:pt x="1309276" y="2182083"/>
                </a:cubicBezTo>
                <a:cubicBezTo>
                  <a:pt x="839551" y="2275883"/>
                  <a:pt x="802903" y="2728570"/>
                  <a:pt x="397169" y="2773870"/>
                </a:cubicBezTo>
                <a:cubicBezTo>
                  <a:pt x="268934" y="2788186"/>
                  <a:pt x="129532" y="2758961"/>
                  <a:pt x="6334" y="2698893"/>
                </a:cubicBezTo>
                <a:lnTo>
                  <a:pt x="0" y="26952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E6C761F-BD34-E9F0-D528-E9F6EB28D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9" b="-2"/>
          <a:stretch/>
        </p:blipFill>
        <p:spPr bwMode="auto">
          <a:xfrm>
            <a:off x="7203139" y="2764702"/>
            <a:ext cx="4988862" cy="4093295"/>
          </a:xfrm>
          <a:custGeom>
            <a:avLst/>
            <a:gdLst/>
            <a:ahLst/>
            <a:cxnLst/>
            <a:rect l="l" t="t" r="r" b="b"/>
            <a:pathLst>
              <a:path w="3842553" h="3152764">
                <a:moveTo>
                  <a:pt x="330359" y="3054803"/>
                </a:moveTo>
                <a:cubicBezTo>
                  <a:pt x="420272" y="3054803"/>
                  <a:pt x="501675" y="3091248"/>
                  <a:pt x="560598" y="3150171"/>
                </a:cubicBezTo>
                <a:lnTo>
                  <a:pt x="562737" y="3152764"/>
                </a:lnTo>
                <a:lnTo>
                  <a:pt x="97980" y="3152764"/>
                </a:lnTo>
                <a:lnTo>
                  <a:pt x="100119" y="3150171"/>
                </a:lnTo>
                <a:cubicBezTo>
                  <a:pt x="159042" y="3091248"/>
                  <a:pt x="240445" y="3054803"/>
                  <a:pt x="330359" y="3054803"/>
                </a:cubicBezTo>
                <a:close/>
                <a:moveTo>
                  <a:pt x="1552036" y="354"/>
                </a:moveTo>
                <a:cubicBezTo>
                  <a:pt x="1948039" y="-8045"/>
                  <a:pt x="2325307" y="133481"/>
                  <a:pt x="2615569" y="382416"/>
                </a:cubicBezTo>
                <a:cubicBezTo>
                  <a:pt x="2769954" y="514811"/>
                  <a:pt x="2988754" y="537099"/>
                  <a:pt x="3170257" y="445270"/>
                </a:cubicBezTo>
                <a:cubicBezTo>
                  <a:pt x="3286083" y="386785"/>
                  <a:pt x="3409562" y="344653"/>
                  <a:pt x="3536979" y="320084"/>
                </a:cubicBezTo>
                <a:cubicBezTo>
                  <a:pt x="3627414" y="302541"/>
                  <a:pt x="3717715" y="294277"/>
                  <a:pt x="3806854" y="294643"/>
                </a:cubicBezTo>
                <a:lnTo>
                  <a:pt x="3842553" y="296510"/>
                </a:lnTo>
                <a:lnTo>
                  <a:pt x="3842553" y="3152764"/>
                </a:lnTo>
                <a:lnTo>
                  <a:pt x="843612" y="3152764"/>
                </a:lnTo>
                <a:lnTo>
                  <a:pt x="819992" y="3069053"/>
                </a:lnTo>
                <a:cubicBezTo>
                  <a:pt x="784322" y="2987226"/>
                  <a:pt x="726538" y="2914658"/>
                  <a:pt x="651797" y="2860237"/>
                </a:cubicBezTo>
                <a:cubicBezTo>
                  <a:pt x="268509" y="2581110"/>
                  <a:pt x="7585" y="2129097"/>
                  <a:pt x="155" y="1585554"/>
                </a:cubicBezTo>
                <a:cubicBezTo>
                  <a:pt x="-8092" y="1000107"/>
                  <a:pt x="313680" y="455449"/>
                  <a:pt x="833746" y="186574"/>
                </a:cubicBezTo>
                <a:cubicBezTo>
                  <a:pt x="1070089" y="64405"/>
                  <a:pt x="1314435" y="5393"/>
                  <a:pt x="1552036" y="3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8EA9A30-FF4A-7C3A-D51C-524131224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r="12148"/>
          <a:stretch/>
        </p:blipFill>
        <p:spPr bwMode="auto">
          <a:xfrm>
            <a:off x="3768440" y="2026896"/>
            <a:ext cx="3861358" cy="3486315"/>
          </a:xfrm>
          <a:custGeom>
            <a:avLst/>
            <a:gdLst/>
            <a:ahLst/>
            <a:cxnLst/>
            <a:rect l="l" t="t" r="r" b="b"/>
            <a:pathLst>
              <a:path w="3861358" h="3486315">
                <a:moveTo>
                  <a:pt x="245316" y="2268423"/>
                </a:moveTo>
                <a:cubicBezTo>
                  <a:pt x="378852" y="2268423"/>
                  <a:pt x="487104" y="2376675"/>
                  <a:pt x="487104" y="2510211"/>
                </a:cubicBezTo>
                <a:cubicBezTo>
                  <a:pt x="487104" y="2643747"/>
                  <a:pt x="378852" y="2751999"/>
                  <a:pt x="245316" y="2751999"/>
                </a:cubicBezTo>
                <a:cubicBezTo>
                  <a:pt x="111780" y="2751999"/>
                  <a:pt x="3528" y="2643747"/>
                  <a:pt x="3528" y="2510211"/>
                </a:cubicBezTo>
                <a:cubicBezTo>
                  <a:pt x="3528" y="2376675"/>
                  <a:pt x="111780" y="2268423"/>
                  <a:pt x="245316" y="2268423"/>
                </a:cubicBezTo>
                <a:close/>
                <a:moveTo>
                  <a:pt x="1152504" y="263"/>
                </a:moveTo>
                <a:cubicBezTo>
                  <a:pt x="1446566" y="-5974"/>
                  <a:pt x="1726716" y="99121"/>
                  <a:pt x="1942258" y="283974"/>
                </a:cubicBezTo>
                <a:cubicBezTo>
                  <a:pt x="2056900" y="382287"/>
                  <a:pt x="2219375" y="398838"/>
                  <a:pt x="2354155" y="330648"/>
                </a:cubicBezTo>
                <a:cubicBezTo>
                  <a:pt x="2440165" y="287218"/>
                  <a:pt x="2531858" y="255932"/>
                  <a:pt x="2626474" y="237687"/>
                </a:cubicBezTo>
                <a:cubicBezTo>
                  <a:pt x="3163717" y="133471"/>
                  <a:pt x="3694506" y="470283"/>
                  <a:pt x="3829175" y="1000465"/>
                </a:cubicBezTo>
                <a:cubicBezTo>
                  <a:pt x="3940067" y="1435793"/>
                  <a:pt x="3758227" y="1893025"/>
                  <a:pt x="3378659" y="2133322"/>
                </a:cubicBezTo>
                <a:cubicBezTo>
                  <a:pt x="3247851" y="2216132"/>
                  <a:pt x="3184958" y="2372594"/>
                  <a:pt x="3216846" y="2524035"/>
                </a:cubicBezTo>
                <a:cubicBezTo>
                  <a:pt x="3217343" y="2526352"/>
                  <a:pt x="3217784" y="2528670"/>
                  <a:pt x="3218280" y="2531041"/>
                </a:cubicBezTo>
                <a:cubicBezTo>
                  <a:pt x="3278305" y="2834530"/>
                  <a:pt x="3088411" y="3136089"/>
                  <a:pt x="2788673" y="3213327"/>
                </a:cubicBezTo>
                <a:cubicBezTo>
                  <a:pt x="2676513" y="3242401"/>
                  <a:pt x="2558284" y="3237541"/>
                  <a:pt x="2448882" y="3199369"/>
                </a:cubicBezTo>
                <a:cubicBezTo>
                  <a:pt x="2323536" y="3155564"/>
                  <a:pt x="2183957" y="3185080"/>
                  <a:pt x="2083603" y="3271972"/>
                </a:cubicBezTo>
                <a:cubicBezTo>
                  <a:pt x="1975360" y="3365678"/>
                  <a:pt x="1845820" y="3431480"/>
                  <a:pt x="1706296" y="3463632"/>
                </a:cubicBezTo>
                <a:cubicBezTo>
                  <a:pt x="1238622" y="3572041"/>
                  <a:pt x="765486" y="3281406"/>
                  <a:pt x="651284" y="2815276"/>
                </a:cubicBezTo>
                <a:cubicBezTo>
                  <a:pt x="623865" y="2704076"/>
                  <a:pt x="618458" y="2588595"/>
                  <a:pt x="635340" y="2475320"/>
                </a:cubicBezTo>
                <a:lnTo>
                  <a:pt x="635285" y="2475320"/>
                </a:lnTo>
                <a:cubicBezTo>
                  <a:pt x="655642" y="2339492"/>
                  <a:pt x="595011" y="2204767"/>
                  <a:pt x="484009" y="2123943"/>
                </a:cubicBezTo>
                <a:cubicBezTo>
                  <a:pt x="199388" y="1916670"/>
                  <a:pt x="5632" y="1581017"/>
                  <a:pt x="115" y="1177395"/>
                </a:cubicBezTo>
                <a:cubicBezTo>
                  <a:pt x="-6009" y="742656"/>
                  <a:pt x="232931" y="338206"/>
                  <a:pt x="619120" y="138547"/>
                </a:cubicBezTo>
                <a:cubicBezTo>
                  <a:pt x="794622" y="47827"/>
                  <a:pt x="976067" y="4006"/>
                  <a:pt x="1152504" y="2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68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Rectangle 615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161" name="Background Fill">
            <a:extLst>
              <a:ext uri="{FF2B5EF4-FFF2-40B4-BE49-F238E27FC236}">
                <a16:creationId xmlns:a16="http://schemas.microsoft.com/office/drawing/2014/main" id="{F8E41E1D-913F-46F5-9FB8-4B0173941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3" name="Rectangle 6162">
            <a:extLst>
              <a:ext uri="{FF2B5EF4-FFF2-40B4-BE49-F238E27FC236}">
                <a16:creationId xmlns:a16="http://schemas.microsoft.com/office/drawing/2014/main" id="{9DE478CD-F966-462A-9B97-51F8B6DD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F91CE-BAE0-8699-CD9E-AFFA923A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132" y="4650266"/>
            <a:ext cx="5486399" cy="19747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Starting work on Waiting Room Anon</a:t>
            </a:r>
          </a:p>
        </p:txBody>
      </p:sp>
      <p:pic>
        <p:nvPicPr>
          <p:cNvPr id="6148" name="Picture 4" descr="May be an image of 6 people, people standing and indoor">
            <a:extLst>
              <a:ext uri="{FF2B5EF4-FFF2-40B4-BE49-F238E27FC236}">
                <a16:creationId xmlns:a16="http://schemas.microsoft.com/office/drawing/2014/main" id="{A7526906-A816-78EE-12FA-B285079CC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" r="3" b="8017"/>
          <a:stretch/>
        </p:blipFill>
        <p:spPr bwMode="auto">
          <a:xfrm>
            <a:off x="-60762" y="2472564"/>
            <a:ext cx="3686155" cy="4401396"/>
          </a:xfrm>
          <a:custGeom>
            <a:avLst/>
            <a:gdLst/>
            <a:ahLst/>
            <a:cxnLst/>
            <a:rect l="l" t="t" r="r" b="b"/>
            <a:pathLst>
              <a:path w="2694526" h="3217333">
                <a:moveTo>
                  <a:pt x="1844849" y="3071259"/>
                </a:moveTo>
                <a:cubicBezTo>
                  <a:pt x="1878917" y="3069736"/>
                  <a:pt x="1913847" y="3074868"/>
                  <a:pt x="1947829" y="3087484"/>
                </a:cubicBezTo>
                <a:cubicBezTo>
                  <a:pt x="1981810" y="3100100"/>
                  <a:pt x="2011627" y="3119006"/>
                  <a:pt x="2036448" y="3142392"/>
                </a:cubicBezTo>
                <a:lnTo>
                  <a:pt x="2090187" y="3217333"/>
                </a:lnTo>
                <a:lnTo>
                  <a:pt x="1625764" y="3217333"/>
                </a:lnTo>
                <a:lnTo>
                  <a:pt x="1665247" y="3153609"/>
                </a:lnTo>
                <a:cubicBezTo>
                  <a:pt x="1712018" y="3103966"/>
                  <a:pt x="1776711" y="3074304"/>
                  <a:pt x="1844849" y="3071259"/>
                </a:cubicBezTo>
                <a:close/>
                <a:moveTo>
                  <a:pt x="0" y="0"/>
                </a:moveTo>
                <a:lnTo>
                  <a:pt x="12864" y="0"/>
                </a:lnTo>
                <a:lnTo>
                  <a:pt x="94613" y="25579"/>
                </a:lnTo>
                <a:cubicBezTo>
                  <a:pt x="162093" y="50318"/>
                  <a:pt x="228029" y="81904"/>
                  <a:pt x="291464" y="120542"/>
                </a:cubicBezTo>
                <a:cubicBezTo>
                  <a:pt x="380879" y="174870"/>
                  <a:pt x="462390" y="241366"/>
                  <a:pt x="533527" y="318078"/>
                </a:cubicBezTo>
                <a:cubicBezTo>
                  <a:pt x="644951" y="438422"/>
                  <a:pt x="816590" y="482975"/>
                  <a:pt x="970438" y="426226"/>
                </a:cubicBezTo>
                <a:cubicBezTo>
                  <a:pt x="1259695" y="319517"/>
                  <a:pt x="1584576" y="318411"/>
                  <a:pt x="1881546" y="435887"/>
                </a:cubicBezTo>
                <a:cubicBezTo>
                  <a:pt x="2059727" y="506372"/>
                  <a:pt x="2227861" y="619547"/>
                  <a:pt x="2372222" y="778214"/>
                </a:cubicBezTo>
                <a:cubicBezTo>
                  <a:pt x="2689873" y="1127391"/>
                  <a:pt x="2780247" y="1629378"/>
                  <a:pt x="2609724" y="2069585"/>
                </a:cubicBezTo>
                <a:cubicBezTo>
                  <a:pt x="2451578" y="2478349"/>
                  <a:pt x="2127508" y="2746790"/>
                  <a:pt x="1759462" y="2850214"/>
                </a:cubicBezTo>
                <a:cubicBezTo>
                  <a:pt x="1615930" y="2890537"/>
                  <a:pt x="1503300" y="3004761"/>
                  <a:pt x="1472691" y="3150714"/>
                </a:cubicBezTo>
                <a:lnTo>
                  <a:pt x="1472635" y="3150693"/>
                </a:lnTo>
                <a:lnTo>
                  <a:pt x="1451661" y="3217333"/>
                </a:lnTo>
                <a:lnTo>
                  <a:pt x="0" y="32173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5 people, people standing and indoor">
            <a:extLst>
              <a:ext uri="{FF2B5EF4-FFF2-40B4-BE49-F238E27FC236}">
                <a16:creationId xmlns:a16="http://schemas.microsoft.com/office/drawing/2014/main" id="{D1A93B98-1343-E165-2B90-FE4ADE8E6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2283"/>
          <a:stretch/>
        </p:blipFill>
        <p:spPr bwMode="auto">
          <a:xfrm>
            <a:off x="2824794" y="885475"/>
            <a:ext cx="4833306" cy="4363858"/>
          </a:xfrm>
          <a:custGeom>
            <a:avLst/>
            <a:gdLst/>
            <a:ahLst/>
            <a:cxnLst/>
            <a:rect l="l" t="t" r="r" b="b"/>
            <a:pathLst>
              <a:path w="3349001" h="3023720">
                <a:moveTo>
                  <a:pt x="3136236" y="1967429"/>
                </a:moveTo>
                <a:cubicBezTo>
                  <a:pt x="3252053" y="1967429"/>
                  <a:pt x="3345941" y="2061317"/>
                  <a:pt x="3345941" y="2177134"/>
                </a:cubicBezTo>
                <a:cubicBezTo>
                  <a:pt x="3345941" y="2292951"/>
                  <a:pt x="3252053" y="2386840"/>
                  <a:pt x="3136236" y="2386840"/>
                </a:cubicBezTo>
                <a:cubicBezTo>
                  <a:pt x="3020419" y="2386840"/>
                  <a:pt x="2926530" y="2292951"/>
                  <a:pt x="2926530" y="2177134"/>
                </a:cubicBezTo>
                <a:cubicBezTo>
                  <a:pt x="2926530" y="2061317"/>
                  <a:pt x="3020419" y="1967429"/>
                  <a:pt x="3136236" y="1967429"/>
                </a:cubicBezTo>
                <a:close/>
                <a:moveTo>
                  <a:pt x="2349421" y="228"/>
                </a:moveTo>
                <a:cubicBezTo>
                  <a:pt x="2502447" y="3473"/>
                  <a:pt x="2659816" y="41480"/>
                  <a:pt x="2812032" y="120162"/>
                </a:cubicBezTo>
                <a:cubicBezTo>
                  <a:pt x="3146978" y="293329"/>
                  <a:pt x="3354213" y="644114"/>
                  <a:pt x="3348902" y="1021167"/>
                </a:cubicBezTo>
                <a:cubicBezTo>
                  <a:pt x="3344117" y="1371233"/>
                  <a:pt x="3176070" y="1662349"/>
                  <a:pt x="2929215" y="1842119"/>
                </a:cubicBezTo>
                <a:cubicBezTo>
                  <a:pt x="2832942" y="1912219"/>
                  <a:pt x="2780355" y="2029067"/>
                  <a:pt x="2798011" y="2146873"/>
                </a:cubicBezTo>
                <a:lnTo>
                  <a:pt x="2797964" y="2146873"/>
                </a:lnTo>
                <a:cubicBezTo>
                  <a:pt x="2812606" y="2245117"/>
                  <a:pt x="2807916" y="2345275"/>
                  <a:pt x="2784135" y="2441720"/>
                </a:cubicBezTo>
                <a:cubicBezTo>
                  <a:pt x="2685087" y="2846000"/>
                  <a:pt x="2274730" y="3098071"/>
                  <a:pt x="1869111" y="3004047"/>
                </a:cubicBezTo>
                <a:cubicBezTo>
                  <a:pt x="1748100" y="2976161"/>
                  <a:pt x="1635749" y="2919090"/>
                  <a:pt x="1541868" y="2837818"/>
                </a:cubicBezTo>
                <a:cubicBezTo>
                  <a:pt x="1454830" y="2762455"/>
                  <a:pt x="1333771" y="2736856"/>
                  <a:pt x="1225057" y="2774848"/>
                </a:cubicBezTo>
                <a:cubicBezTo>
                  <a:pt x="1130172" y="2807955"/>
                  <a:pt x="1027630" y="2812171"/>
                  <a:pt x="930353" y="2786954"/>
                </a:cubicBezTo>
                <a:cubicBezTo>
                  <a:pt x="670386" y="2719965"/>
                  <a:pt x="505689" y="2458420"/>
                  <a:pt x="557750" y="2195200"/>
                </a:cubicBezTo>
                <a:cubicBezTo>
                  <a:pt x="558180" y="2193143"/>
                  <a:pt x="558562" y="2191133"/>
                  <a:pt x="558993" y="2189123"/>
                </a:cubicBezTo>
                <a:cubicBezTo>
                  <a:pt x="586650" y="2057777"/>
                  <a:pt x="532102" y="1922076"/>
                  <a:pt x="418651" y="1850254"/>
                </a:cubicBezTo>
                <a:cubicBezTo>
                  <a:pt x="89447" y="1641841"/>
                  <a:pt x="-68265" y="1245279"/>
                  <a:pt x="27913" y="867714"/>
                </a:cubicBezTo>
                <a:cubicBezTo>
                  <a:pt x="144713" y="407881"/>
                  <a:pt x="605073" y="115760"/>
                  <a:pt x="1071030" y="206148"/>
                </a:cubicBezTo>
                <a:cubicBezTo>
                  <a:pt x="1153091" y="221972"/>
                  <a:pt x="1232617" y="249106"/>
                  <a:pt x="1307215" y="286774"/>
                </a:cubicBezTo>
                <a:cubicBezTo>
                  <a:pt x="1424111" y="345916"/>
                  <a:pt x="1565028" y="331561"/>
                  <a:pt x="1664458" y="246293"/>
                </a:cubicBezTo>
                <a:cubicBezTo>
                  <a:pt x="1851400" y="85968"/>
                  <a:pt x="2094378" y="-5182"/>
                  <a:pt x="2349421" y="2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y be an image of 3 people, people sitting and indoor">
            <a:extLst>
              <a:ext uri="{FF2B5EF4-FFF2-40B4-BE49-F238E27FC236}">
                <a16:creationId xmlns:a16="http://schemas.microsoft.com/office/drawing/2014/main" id="{0BB50C18-97C1-B2AD-FD92-A1100123F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21014"/>
          <a:stretch/>
        </p:blipFill>
        <p:spPr bwMode="auto">
          <a:xfrm>
            <a:off x="20" y="10"/>
            <a:ext cx="3564593" cy="3287731"/>
          </a:xfrm>
          <a:custGeom>
            <a:avLst/>
            <a:gdLst/>
            <a:ahLst/>
            <a:cxnLst/>
            <a:rect l="l" t="t" r="r" b="b"/>
            <a:pathLst>
              <a:path w="3564613" h="3287741">
                <a:moveTo>
                  <a:pt x="0" y="0"/>
                </a:moveTo>
                <a:lnTo>
                  <a:pt x="3271311" y="0"/>
                </a:lnTo>
                <a:lnTo>
                  <a:pt x="3286138" y="14929"/>
                </a:lnTo>
                <a:cubicBezTo>
                  <a:pt x="3365257" y="108082"/>
                  <a:pt x="3430667" y="214672"/>
                  <a:pt x="3478513" y="332301"/>
                </a:cubicBezTo>
                <a:cubicBezTo>
                  <a:pt x="3711945" y="905075"/>
                  <a:pt x="3455163" y="1567869"/>
                  <a:pt x="2896410" y="1833749"/>
                </a:cubicBezTo>
                <a:cubicBezTo>
                  <a:pt x="2798079" y="1880673"/>
                  <a:pt x="2693652" y="1913770"/>
                  <a:pt x="2586242" y="1932003"/>
                </a:cubicBezTo>
                <a:cubicBezTo>
                  <a:pt x="2417838" y="1960452"/>
                  <a:pt x="2281129" y="2084594"/>
                  <a:pt x="2242834" y="2251008"/>
                </a:cubicBezTo>
                <a:cubicBezTo>
                  <a:pt x="2170841" y="2563898"/>
                  <a:pt x="1986519" y="2847601"/>
                  <a:pt x="1714794" y="3039354"/>
                </a:cubicBezTo>
                <a:cubicBezTo>
                  <a:pt x="1551759" y="3154406"/>
                  <a:pt x="1357260" y="3236357"/>
                  <a:pt x="1136680" y="3271649"/>
                </a:cubicBezTo>
                <a:cubicBezTo>
                  <a:pt x="772628" y="3329872"/>
                  <a:pt x="406593" y="3227681"/>
                  <a:pt x="125544" y="3004351"/>
                </a:cubicBezTo>
                <a:lnTo>
                  <a:pt x="0" y="288962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y be an image of 5 people, people standing and indoor">
            <a:extLst>
              <a:ext uri="{FF2B5EF4-FFF2-40B4-BE49-F238E27FC236}">
                <a16:creationId xmlns:a16="http://schemas.microsoft.com/office/drawing/2014/main" id="{8C36F6F2-C6DC-0D8D-49BB-2959E9835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" r="-2" b="19590"/>
          <a:stretch/>
        </p:blipFill>
        <p:spPr bwMode="auto">
          <a:xfrm>
            <a:off x="5751032" y="-34642"/>
            <a:ext cx="6437919" cy="3463642"/>
          </a:xfrm>
          <a:custGeom>
            <a:avLst/>
            <a:gdLst/>
            <a:ahLst/>
            <a:cxnLst/>
            <a:rect l="l" t="t" r="r" b="b"/>
            <a:pathLst>
              <a:path w="4224087" h="2272596">
                <a:moveTo>
                  <a:pt x="1185566" y="1646199"/>
                </a:moveTo>
                <a:cubicBezTo>
                  <a:pt x="1282878" y="1647918"/>
                  <a:pt x="1360424" y="1728082"/>
                  <a:pt x="1358791" y="1825443"/>
                </a:cubicBezTo>
                <a:cubicBezTo>
                  <a:pt x="1360424" y="1922635"/>
                  <a:pt x="1282878" y="2002971"/>
                  <a:pt x="1185617" y="2004517"/>
                </a:cubicBezTo>
                <a:cubicBezTo>
                  <a:pt x="1185600" y="2004517"/>
                  <a:pt x="1185582" y="2004517"/>
                  <a:pt x="1185566" y="2004517"/>
                </a:cubicBezTo>
                <a:cubicBezTo>
                  <a:pt x="1088288" y="2002971"/>
                  <a:pt x="1010741" y="1922806"/>
                  <a:pt x="1012341" y="1825443"/>
                </a:cubicBezTo>
                <a:cubicBezTo>
                  <a:pt x="1010706" y="1728082"/>
                  <a:pt x="1088254" y="1647918"/>
                  <a:pt x="1185566" y="1646199"/>
                </a:cubicBezTo>
                <a:close/>
                <a:moveTo>
                  <a:pt x="156624" y="0"/>
                </a:moveTo>
                <a:lnTo>
                  <a:pt x="3949874" y="0"/>
                </a:lnTo>
                <a:lnTo>
                  <a:pt x="3979184" y="26277"/>
                </a:lnTo>
                <a:cubicBezTo>
                  <a:pt x="4076030" y="124502"/>
                  <a:pt x="4147385" y="244916"/>
                  <a:pt x="4186985" y="377026"/>
                </a:cubicBezTo>
                <a:cubicBezTo>
                  <a:pt x="4317204" y="805533"/>
                  <a:pt x="4093922" y="1270332"/>
                  <a:pt x="3685201" y="1422229"/>
                </a:cubicBezTo>
                <a:cubicBezTo>
                  <a:pt x="3625955" y="1444415"/>
                  <a:pt x="3564270" y="1459383"/>
                  <a:pt x="3501482" y="1466950"/>
                </a:cubicBezTo>
                <a:cubicBezTo>
                  <a:pt x="3253014" y="1498777"/>
                  <a:pt x="3034101" y="1645856"/>
                  <a:pt x="2910934" y="1863976"/>
                </a:cubicBezTo>
                <a:cubicBezTo>
                  <a:pt x="2807533" y="2044599"/>
                  <a:pt x="2639038" y="2178775"/>
                  <a:pt x="2439942" y="2239155"/>
                </a:cubicBezTo>
                <a:cubicBezTo>
                  <a:pt x="2044294" y="2358536"/>
                  <a:pt x="1619402" y="2149188"/>
                  <a:pt x="1459423" y="1756292"/>
                </a:cubicBezTo>
                <a:cubicBezTo>
                  <a:pt x="1455983" y="1748035"/>
                  <a:pt x="1452714" y="1739090"/>
                  <a:pt x="1449617" y="1731176"/>
                </a:cubicBezTo>
                <a:cubicBezTo>
                  <a:pt x="1394743" y="1582377"/>
                  <a:pt x="1234591" y="1501528"/>
                  <a:pt x="1089577" y="1554855"/>
                </a:cubicBezTo>
                <a:lnTo>
                  <a:pt x="1078913" y="1558639"/>
                </a:lnTo>
                <a:cubicBezTo>
                  <a:pt x="869960" y="1632437"/>
                  <a:pt x="639640" y="1615235"/>
                  <a:pt x="443984" y="1511161"/>
                </a:cubicBezTo>
                <a:cubicBezTo>
                  <a:pt x="43003" y="1298886"/>
                  <a:pt x="-115428" y="791081"/>
                  <a:pt x="89793" y="375824"/>
                </a:cubicBezTo>
                <a:cubicBezTo>
                  <a:pt x="118796" y="317250"/>
                  <a:pt x="139103" y="255108"/>
                  <a:pt x="150370" y="1913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71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3" name="Rectangle 720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05" name="Freeform: Shape 720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207" name="Rectangle 7206">
            <a:extLst>
              <a:ext uri="{FF2B5EF4-FFF2-40B4-BE49-F238E27FC236}">
                <a16:creationId xmlns:a16="http://schemas.microsoft.com/office/drawing/2014/main" id="{D8B9DA9B-1DBC-42C5-BFBC-E0C86E5C9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209" name="Rectangle 7208">
            <a:extLst>
              <a:ext uri="{FF2B5EF4-FFF2-40B4-BE49-F238E27FC236}">
                <a16:creationId xmlns:a16="http://schemas.microsoft.com/office/drawing/2014/main" id="{231AEB65-CF22-4C18-BCC9-530CEB9FD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01FE3-6ACE-1941-A79A-7751B126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476750"/>
            <a:ext cx="6125154" cy="16378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Filming for the Restraints Conference in November</a:t>
            </a:r>
          </a:p>
        </p:txBody>
      </p:sp>
      <p:pic>
        <p:nvPicPr>
          <p:cNvPr id="7174" name="Picture 6" descr="May be an image of 2 people, people standing and indoor">
            <a:extLst>
              <a:ext uri="{FF2B5EF4-FFF2-40B4-BE49-F238E27FC236}">
                <a16:creationId xmlns:a16="http://schemas.microsoft.com/office/drawing/2014/main" id="{2A6321C2-B69A-8E5E-80E8-BBF23B194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 b="20618"/>
          <a:stretch/>
        </p:blipFill>
        <p:spPr bwMode="auto">
          <a:xfrm>
            <a:off x="7000202" y="2034028"/>
            <a:ext cx="4582197" cy="4699664"/>
          </a:xfrm>
          <a:custGeom>
            <a:avLst/>
            <a:gdLst/>
            <a:ahLst/>
            <a:cxnLst/>
            <a:rect l="l" t="t" r="r" b="b"/>
            <a:pathLst>
              <a:path w="2953197" h="3028904">
                <a:moveTo>
                  <a:pt x="1018435" y="2660243"/>
                </a:moveTo>
                <a:cubicBezTo>
                  <a:pt x="1065869" y="2661004"/>
                  <a:pt x="1111379" y="2679760"/>
                  <a:pt x="1143723" y="2716332"/>
                </a:cubicBezTo>
                <a:cubicBezTo>
                  <a:pt x="1208411" y="2789474"/>
                  <a:pt x="1195937" y="2906178"/>
                  <a:pt x="1115861" y="2976998"/>
                </a:cubicBezTo>
                <a:cubicBezTo>
                  <a:pt x="1035786" y="3047817"/>
                  <a:pt x="918432" y="3045934"/>
                  <a:pt x="853744" y="2972792"/>
                </a:cubicBezTo>
                <a:cubicBezTo>
                  <a:pt x="789056" y="2899650"/>
                  <a:pt x="801531" y="2782946"/>
                  <a:pt x="881606" y="2712126"/>
                </a:cubicBezTo>
                <a:cubicBezTo>
                  <a:pt x="921644" y="2676716"/>
                  <a:pt x="971001" y="2659482"/>
                  <a:pt x="1018435" y="2660243"/>
                </a:cubicBezTo>
                <a:close/>
                <a:moveTo>
                  <a:pt x="1994630" y="168"/>
                </a:moveTo>
                <a:cubicBezTo>
                  <a:pt x="2143038" y="-2844"/>
                  <a:pt x="2289864" y="34836"/>
                  <a:pt x="2416459" y="116953"/>
                </a:cubicBezTo>
                <a:cubicBezTo>
                  <a:pt x="2693838" y="296587"/>
                  <a:pt x="2806290" y="643465"/>
                  <a:pt x="2695085" y="976385"/>
                </a:cubicBezTo>
                <a:cubicBezTo>
                  <a:pt x="2656760" y="1091116"/>
                  <a:pt x="2694840" y="1210170"/>
                  <a:pt x="2787323" y="1276208"/>
                </a:cubicBezTo>
                <a:cubicBezTo>
                  <a:pt x="2788743" y="1277214"/>
                  <a:pt x="2790131" y="1278249"/>
                  <a:pt x="2791577" y="1279286"/>
                </a:cubicBezTo>
                <a:cubicBezTo>
                  <a:pt x="2974588" y="1413683"/>
                  <a:pt x="3006799" y="1679566"/>
                  <a:pt x="2864475" y="1880835"/>
                </a:cubicBezTo>
                <a:cubicBezTo>
                  <a:pt x="2811302" y="1956243"/>
                  <a:pt x="2738051" y="2016283"/>
                  <a:pt x="2653956" y="2053395"/>
                </a:cubicBezTo>
                <a:cubicBezTo>
                  <a:pt x="2557572" y="2095878"/>
                  <a:pt x="2488170" y="2186069"/>
                  <a:pt x="2470085" y="2286885"/>
                </a:cubicBezTo>
                <a:cubicBezTo>
                  <a:pt x="2450570" y="2395617"/>
                  <a:pt x="2404767" y="2500358"/>
                  <a:pt x="2336676" y="2591965"/>
                </a:cubicBezTo>
                <a:cubicBezTo>
                  <a:pt x="2108748" y="2899371"/>
                  <a:pt x="1684240" y="2991105"/>
                  <a:pt x="1389955" y="2796355"/>
                </a:cubicBezTo>
                <a:cubicBezTo>
                  <a:pt x="1319644" y="2749988"/>
                  <a:pt x="1260460" y="2689603"/>
                  <a:pt x="1215711" y="2618605"/>
                </a:cubicBezTo>
                <a:lnTo>
                  <a:pt x="1215678" y="2618634"/>
                </a:lnTo>
                <a:cubicBezTo>
                  <a:pt x="1162087" y="2533440"/>
                  <a:pt x="1060466" y="2491802"/>
                  <a:pt x="954750" y="2506401"/>
                </a:cubicBezTo>
                <a:cubicBezTo>
                  <a:pt x="683668" y="2543816"/>
                  <a:pt x="404883" y="2462725"/>
                  <a:pt x="206051" y="2244573"/>
                </a:cubicBezTo>
                <a:cubicBezTo>
                  <a:pt x="-8218" y="2009699"/>
                  <a:pt x="-60861" y="1661448"/>
                  <a:pt x="74000" y="1347276"/>
                </a:cubicBezTo>
                <a:cubicBezTo>
                  <a:pt x="135294" y="1204509"/>
                  <a:pt x="222871" y="1084279"/>
                  <a:pt x="326859" y="988658"/>
                </a:cubicBezTo>
                <a:cubicBezTo>
                  <a:pt x="500174" y="829288"/>
                  <a:pt x="719077" y="738277"/>
                  <a:pt x="937875" y="725217"/>
                </a:cubicBezTo>
                <a:cubicBezTo>
                  <a:pt x="1054246" y="718267"/>
                  <a:pt x="1159693" y="641165"/>
                  <a:pt x="1207481" y="532335"/>
                </a:cubicBezTo>
                <a:cubicBezTo>
                  <a:pt x="1238019" y="462932"/>
                  <a:pt x="1277848" y="397168"/>
                  <a:pt x="1325746" y="336996"/>
                </a:cubicBezTo>
                <a:cubicBezTo>
                  <a:pt x="1495544" y="123242"/>
                  <a:pt x="1747284" y="5188"/>
                  <a:pt x="1994630" y="1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y be an image of 6 people, people sitting, people standing and indoor">
            <a:extLst>
              <a:ext uri="{FF2B5EF4-FFF2-40B4-BE49-F238E27FC236}">
                <a16:creationId xmlns:a16="http://schemas.microsoft.com/office/drawing/2014/main" id="{5C3CBEF5-8B2F-8F10-227D-D0FDA1967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" b="23525"/>
          <a:stretch/>
        </p:blipFill>
        <p:spPr bwMode="auto">
          <a:xfrm>
            <a:off x="9238802" y="3"/>
            <a:ext cx="2953198" cy="2878971"/>
          </a:xfrm>
          <a:custGeom>
            <a:avLst/>
            <a:gdLst/>
            <a:ahLst/>
            <a:cxnLst/>
            <a:rect l="l" t="t" r="r" b="b"/>
            <a:pathLst>
              <a:path w="3016378" h="2940563">
                <a:moveTo>
                  <a:pt x="226406" y="958190"/>
                </a:moveTo>
                <a:cubicBezTo>
                  <a:pt x="323122" y="958190"/>
                  <a:pt x="401527" y="1036594"/>
                  <a:pt x="401527" y="1133311"/>
                </a:cubicBezTo>
                <a:cubicBezTo>
                  <a:pt x="401527" y="1230028"/>
                  <a:pt x="323122" y="1308432"/>
                  <a:pt x="226406" y="1308432"/>
                </a:cubicBezTo>
                <a:cubicBezTo>
                  <a:pt x="129689" y="1308432"/>
                  <a:pt x="51284" y="1230028"/>
                  <a:pt x="51284" y="1133311"/>
                </a:cubicBezTo>
                <a:cubicBezTo>
                  <a:pt x="51284" y="1036594"/>
                  <a:pt x="129689" y="958190"/>
                  <a:pt x="226406" y="958190"/>
                </a:cubicBezTo>
                <a:close/>
                <a:moveTo>
                  <a:pt x="378377" y="0"/>
                </a:moveTo>
                <a:lnTo>
                  <a:pt x="3016378" y="0"/>
                </a:lnTo>
                <a:lnTo>
                  <a:pt x="3016378" y="2417607"/>
                </a:lnTo>
                <a:lnTo>
                  <a:pt x="3007251" y="2413565"/>
                </a:lnTo>
                <a:cubicBezTo>
                  <a:pt x="2954873" y="2395726"/>
                  <a:pt x="2899432" y="2389384"/>
                  <a:pt x="2836559" y="2405464"/>
                </a:cubicBezTo>
                <a:cubicBezTo>
                  <a:pt x="2627866" y="2458843"/>
                  <a:pt x="2582665" y="2739944"/>
                  <a:pt x="2312026" y="2882820"/>
                </a:cubicBezTo>
                <a:cubicBezTo>
                  <a:pt x="2109712" y="2989667"/>
                  <a:pt x="1934142" y="2929612"/>
                  <a:pt x="1739860" y="2852483"/>
                </a:cubicBezTo>
                <a:cubicBezTo>
                  <a:pt x="1477380" y="2748159"/>
                  <a:pt x="1517201" y="2571952"/>
                  <a:pt x="1296484" y="2474937"/>
                </a:cubicBezTo>
                <a:cubicBezTo>
                  <a:pt x="919050" y="2308970"/>
                  <a:pt x="599417" y="2733376"/>
                  <a:pt x="281119" y="2570261"/>
                </a:cubicBezTo>
                <a:cubicBezTo>
                  <a:pt x="84747" y="2469525"/>
                  <a:pt x="-18322" y="2187958"/>
                  <a:pt x="2688" y="1968778"/>
                </a:cubicBezTo>
                <a:cubicBezTo>
                  <a:pt x="43558" y="1543627"/>
                  <a:pt x="541628" y="1440398"/>
                  <a:pt x="513552" y="1130658"/>
                </a:cubicBezTo>
                <a:cubicBezTo>
                  <a:pt x="487611" y="844450"/>
                  <a:pt x="49295" y="793103"/>
                  <a:pt x="45208" y="511137"/>
                </a:cubicBezTo>
                <a:cubicBezTo>
                  <a:pt x="42056" y="291364"/>
                  <a:pt x="304965" y="169575"/>
                  <a:pt x="378365" y="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y be an image of 6 people, people standing and indoor">
            <a:extLst>
              <a:ext uri="{FF2B5EF4-FFF2-40B4-BE49-F238E27FC236}">
                <a16:creationId xmlns:a16="http://schemas.microsoft.com/office/drawing/2014/main" id="{2BD16EB9-FD69-D644-6D54-BA10A1B20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r="4027" b="-6"/>
          <a:stretch/>
        </p:blipFill>
        <p:spPr bwMode="auto">
          <a:xfrm>
            <a:off x="1523" y="10"/>
            <a:ext cx="4309728" cy="3428990"/>
          </a:xfrm>
          <a:custGeom>
            <a:avLst/>
            <a:gdLst/>
            <a:ahLst/>
            <a:cxnLst/>
            <a:rect l="l" t="t" r="r" b="b"/>
            <a:pathLst>
              <a:path w="3601844" h="3001009">
                <a:moveTo>
                  <a:pt x="0" y="0"/>
                </a:moveTo>
                <a:lnTo>
                  <a:pt x="2877955" y="0"/>
                </a:lnTo>
                <a:lnTo>
                  <a:pt x="2904902" y="15160"/>
                </a:lnTo>
                <a:cubicBezTo>
                  <a:pt x="3546784" y="419845"/>
                  <a:pt x="3728981" y="1124679"/>
                  <a:pt x="3518441" y="1876345"/>
                </a:cubicBezTo>
                <a:cubicBezTo>
                  <a:pt x="3474461" y="2034347"/>
                  <a:pt x="3372949" y="2176804"/>
                  <a:pt x="3297872" y="2326813"/>
                </a:cubicBezTo>
                <a:cubicBezTo>
                  <a:pt x="3112574" y="2637494"/>
                  <a:pt x="2884174" y="2893758"/>
                  <a:pt x="2516472" y="2979845"/>
                </a:cubicBezTo>
                <a:cubicBezTo>
                  <a:pt x="2457834" y="2993557"/>
                  <a:pt x="2400265" y="3000254"/>
                  <a:pt x="2343502" y="3000949"/>
                </a:cubicBezTo>
                <a:cubicBezTo>
                  <a:pt x="2173212" y="3003037"/>
                  <a:pt x="2010173" y="2951120"/>
                  <a:pt x="1847242" y="2872590"/>
                </a:cubicBezTo>
                <a:cubicBezTo>
                  <a:pt x="1611343" y="2759027"/>
                  <a:pt x="1365570" y="2656520"/>
                  <a:pt x="1113470" y="2588982"/>
                </a:cubicBezTo>
                <a:cubicBezTo>
                  <a:pt x="879922" y="2526493"/>
                  <a:pt x="677297" y="2662417"/>
                  <a:pt x="484913" y="2781910"/>
                </a:cubicBezTo>
                <a:cubicBezTo>
                  <a:pt x="364997" y="2856348"/>
                  <a:pt x="246240" y="2912596"/>
                  <a:pt x="129579" y="2949907"/>
                </a:cubicBezTo>
                <a:lnTo>
                  <a:pt x="0" y="298106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ay be an image of 7 people, people sitting, people standing and indoor">
            <a:extLst>
              <a:ext uri="{FF2B5EF4-FFF2-40B4-BE49-F238E27FC236}">
                <a16:creationId xmlns:a16="http://schemas.microsoft.com/office/drawing/2014/main" id="{B4462B60-5248-F971-2D29-457F70868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r="1" b="32810"/>
          <a:stretch/>
        </p:blipFill>
        <p:spPr bwMode="auto">
          <a:xfrm>
            <a:off x="2343949" y="124308"/>
            <a:ext cx="7073907" cy="3428999"/>
          </a:xfrm>
          <a:custGeom>
            <a:avLst/>
            <a:gdLst/>
            <a:ahLst/>
            <a:cxnLst/>
            <a:rect l="l" t="t" r="r" b="b"/>
            <a:pathLst>
              <a:path w="4717121" h="2286573">
                <a:moveTo>
                  <a:pt x="1677878" y="1660142"/>
                </a:moveTo>
                <a:cubicBezTo>
                  <a:pt x="1773615" y="1660142"/>
                  <a:pt x="1851225" y="1740357"/>
                  <a:pt x="1851225" y="1839306"/>
                </a:cubicBezTo>
                <a:cubicBezTo>
                  <a:pt x="1851225" y="1938255"/>
                  <a:pt x="1773615" y="2018470"/>
                  <a:pt x="1677878" y="2018470"/>
                </a:cubicBezTo>
                <a:cubicBezTo>
                  <a:pt x="1582141" y="2018470"/>
                  <a:pt x="1504531" y="1938255"/>
                  <a:pt x="1504531" y="1839306"/>
                </a:cubicBezTo>
                <a:cubicBezTo>
                  <a:pt x="1504531" y="1740357"/>
                  <a:pt x="1582141" y="1660142"/>
                  <a:pt x="1677878" y="1660142"/>
                </a:cubicBezTo>
                <a:close/>
                <a:moveTo>
                  <a:pt x="646497" y="0"/>
                </a:moveTo>
                <a:lnTo>
                  <a:pt x="4427288" y="0"/>
                </a:lnTo>
                <a:lnTo>
                  <a:pt x="4472200" y="40177"/>
                </a:lnTo>
                <a:cubicBezTo>
                  <a:pt x="4567062" y="136109"/>
                  <a:pt x="4639265" y="255976"/>
                  <a:pt x="4680053" y="390914"/>
                </a:cubicBezTo>
                <a:cubicBezTo>
                  <a:pt x="4810198" y="819484"/>
                  <a:pt x="4586936" y="1284237"/>
                  <a:pt x="4178110" y="1436222"/>
                </a:cubicBezTo>
                <a:cubicBezTo>
                  <a:pt x="4118681" y="1458296"/>
                  <a:pt x="4057004" y="1473272"/>
                  <a:pt x="3994275" y="1480794"/>
                </a:cubicBezTo>
                <a:lnTo>
                  <a:pt x="3994677" y="1481048"/>
                </a:lnTo>
                <a:cubicBezTo>
                  <a:pt x="3748416" y="1510747"/>
                  <a:pt x="3529672" y="1657510"/>
                  <a:pt x="3403094" y="1877831"/>
                </a:cubicBezTo>
                <a:cubicBezTo>
                  <a:pt x="3297628" y="2060004"/>
                  <a:pt x="3129326" y="2194110"/>
                  <a:pt x="2932043" y="2253155"/>
                </a:cubicBezTo>
                <a:cubicBezTo>
                  <a:pt x="2536418" y="2372474"/>
                  <a:pt x="2111271" y="2163190"/>
                  <a:pt x="1951989" y="1770273"/>
                </a:cubicBezTo>
                <a:cubicBezTo>
                  <a:pt x="1948581" y="1761875"/>
                  <a:pt x="1945287" y="1753437"/>
                  <a:pt x="1942202" y="1745056"/>
                </a:cubicBezTo>
                <a:cubicBezTo>
                  <a:pt x="1887191" y="1596328"/>
                  <a:pt x="1727064" y="1515371"/>
                  <a:pt x="1581979" y="1568833"/>
                </a:cubicBezTo>
                <a:cubicBezTo>
                  <a:pt x="1578446" y="1570078"/>
                  <a:pt x="1574913" y="1571324"/>
                  <a:pt x="1571380" y="1572570"/>
                </a:cubicBezTo>
                <a:cubicBezTo>
                  <a:pt x="1362186" y="1646336"/>
                  <a:pt x="1132982" y="1629189"/>
                  <a:pt x="936257" y="1525105"/>
                </a:cubicBezTo>
                <a:cubicBezTo>
                  <a:pt x="535282" y="1312885"/>
                  <a:pt x="376673" y="804929"/>
                  <a:pt x="581977" y="390496"/>
                </a:cubicBezTo>
                <a:cubicBezTo>
                  <a:pt x="640329" y="273069"/>
                  <a:pt x="663123" y="141327"/>
                  <a:pt x="648997" y="12065"/>
                </a:cubicBezTo>
                <a:close/>
                <a:moveTo>
                  <a:pt x="0" y="0"/>
                </a:moveTo>
                <a:lnTo>
                  <a:pt x="536601" y="0"/>
                </a:lnTo>
                <a:cubicBezTo>
                  <a:pt x="536601" y="153151"/>
                  <a:pt x="416479" y="277303"/>
                  <a:pt x="268301" y="277303"/>
                </a:cubicBezTo>
                <a:cubicBezTo>
                  <a:pt x="120122" y="277303"/>
                  <a:pt x="0" y="153151"/>
                  <a:pt x="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81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1" name="Background Fill">
            <a:extLst>
              <a:ext uri="{FF2B5EF4-FFF2-40B4-BE49-F238E27FC236}">
                <a16:creationId xmlns:a16="http://schemas.microsoft.com/office/drawing/2014/main" id="{F8E41E1D-913F-46F5-9FB8-4B0173941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9DE478CD-F966-462A-9B97-51F8B6DD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70AA20-A9E9-DD74-050B-2137F122D96B}"/>
              </a:ext>
            </a:extLst>
          </p:cNvPr>
          <p:cNvSpPr txBox="1"/>
          <p:nvPr/>
        </p:nvSpPr>
        <p:spPr>
          <a:xfrm>
            <a:off x="7120370" y="280088"/>
            <a:ext cx="5486399" cy="19747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Our First week!</a:t>
            </a:r>
          </a:p>
        </p:txBody>
      </p:sp>
      <p:pic>
        <p:nvPicPr>
          <p:cNvPr id="1034" name="Picture 10" descr="No photo description available.">
            <a:extLst>
              <a:ext uri="{FF2B5EF4-FFF2-40B4-BE49-F238E27FC236}">
                <a16:creationId xmlns:a16="http://schemas.microsoft.com/office/drawing/2014/main" id="{1415BCF9-E02B-F1E7-3B53-6504C79A5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r="-1" b="39589"/>
          <a:stretch/>
        </p:blipFill>
        <p:spPr bwMode="auto">
          <a:xfrm>
            <a:off x="20" y="3640667"/>
            <a:ext cx="2694506" cy="3217333"/>
          </a:xfrm>
          <a:custGeom>
            <a:avLst/>
            <a:gdLst/>
            <a:ahLst/>
            <a:cxnLst/>
            <a:rect l="l" t="t" r="r" b="b"/>
            <a:pathLst>
              <a:path w="2694526" h="3217333">
                <a:moveTo>
                  <a:pt x="1844849" y="3071259"/>
                </a:moveTo>
                <a:cubicBezTo>
                  <a:pt x="1878917" y="3069736"/>
                  <a:pt x="1913847" y="3074868"/>
                  <a:pt x="1947829" y="3087484"/>
                </a:cubicBezTo>
                <a:cubicBezTo>
                  <a:pt x="1981810" y="3100100"/>
                  <a:pt x="2011627" y="3119006"/>
                  <a:pt x="2036448" y="3142392"/>
                </a:cubicBezTo>
                <a:lnTo>
                  <a:pt x="2090187" y="3217333"/>
                </a:lnTo>
                <a:lnTo>
                  <a:pt x="1625764" y="3217333"/>
                </a:lnTo>
                <a:lnTo>
                  <a:pt x="1665247" y="3153609"/>
                </a:lnTo>
                <a:cubicBezTo>
                  <a:pt x="1712018" y="3103966"/>
                  <a:pt x="1776711" y="3074304"/>
                  <a:pt x="1844849" y="3071259"/>
                </a:cubicBezTo>
                <a:close/>
                <a:moveTo>
                  <a:pt x="0" y="0"/>
                </a:moveTo>
                <a:lnTo>
                  <a:pt x="12864" y="0"/>
                </a:lnTo>
                <a:lnTo>
                  <a:pt x="94613" y="25579"/>
                </a:lnTo>
                <a:cubicBezTo>
                  <a:pt x="162093" y="50318"/>
                  <a:pt x="228029" y="81904"/>
                  <a:pt x="291464" y="120542"/>
                </a:cubicBezTo>
                <a:cubicBezTo>
                  <a:pt x="380879" y="174870"/>
                  <a:pt x="462390" y="241366"/>
                  <a:pt x="533527" y="318078"/>
                </a:cubicBezTo>
                <a:cubicBezTo>
                  <a:pt x="644951" y="438422"/>
                  <a:pt x="816590" y="482975"/>
                  <a:pt x="970438" y="426226"/>
                </a:cubicBezTo>
                <a:cubicBezTo>
                  <a:pt x="1259695" y="319517"/>
                  <a:pt x="1584576" y="318411"/>
                  <a:pt x="1881546" y="435887"/>
                </a:cubicBezTo>
                <a:cubicBezTo>
                  <a:pt x="2059727" y="506372"/>
                  <a:pt x="2227861" y="619547"/>
                  <a:pt x="2372222" y="778214"/>
                </a:cubicBezTo>
                <a:cubicBezTo>
                  <a:pt x="2689873" y="1127391"/>
                  <a:pt x="2780247" y="1629378"/>
                  <a:pt x="2609724" y="2069585"/>
                </a:cubicBezTo>
                <a:cubicBezTo>
                  <a:pt x="2451578" y="2478349"/>
                  <a:pt x="2127508" y="2746790"/>
                  <a:pt x="1759462" y="2850214"/>
                </a:cubicBezTo>
                <a:cubicBezTo>
                  <a:pt x="1615930" y="2890537"/>
                  <a:pt x="1503300" y="3004761"/>
                  <a:pt x="1472691" y="3150714"/>
                </a:cubicBezTo>
                <a:lnTo>
                  <a:pt x="1472635" y="3150693"/>
                </a:lnTo>
                <a:lnTo>
                  <a:pt x="1451661" y="3217333"/>
                </a:lnTo>
                <a:lnTo>
                  <a:pt x="0" y="32173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ay be an image of one or more people and indoor">
            <a:extLst>
              <a:ext uri="{FF2B5EF4-FFF2-40B4-BE49-F238E27FC236}">
                <a16:creationId xmlns:a16="http://schemas.microsoft.com/office/drawing/2014/main" id="{AB528A41-71DB-8FA0-887D-C0C6472FE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 r="-1" b="31476"/>
          <a:stretch/>
        </p:blipFill>
        <p:spPr bwMode="auto">
          <a:xfrm>
            <a:off x="2281869" y="2196934"/>
            <a:ext cx="3349001" cy="3023720"/>
          </a:xfrm>
          <a:custGeom>
            <a:avLst/>
            <a:gdLst/>
            <a:ahLst/>
            <a:cxnLst/>
            <a:rect l="l" t="t" r="r" b="b"/>
            <a:pathLst>
              <a:path w="3349001" h="3023720">
                <a:moveTo>
                  <a:pt x="3136236" y="1967429"/>
                </a:moveTo>
                <a:cubicBezTo>
                  <a:pt x="3252053" y="1967429"/>
                  <a:pt x="3345941" y="2061317"/>
                  <a:pt x="3345941" y="2177134"/>
                </a:cubicBezTo>
                <a:cubicBezTo>
                  <a:pt x="3345941" y="2292951"/>
                  <a:pt x="3252053" y="2386840"/>
                  <a:pt x="3136236" y="2386840"/>
                </a:cubicBezTo>
                <a:cubicBezTo>
                  <a:pt x="3020419" y="2386840"/>
                  <a:pt x="2926530" y="2292951"/>
                  <a:pt x="2926530" y="2177134"/>
                </a:cubicBezTo>
                <a:cubicBezTo>
                  <a:pt x="2926530" y="2061317"/>
                  <a:pt x="3020419" y="1967429"/>
                  <a:pt x="3136236" y="1967429"/>
                </a:cubicBezTo>
                <a:close/>
                <a:moveTo>
                  <a:pt x="2349421" y="228"/>
                </a:moveTo>
                <a:cubicBezTo>
                  <a:pt x="2502447" y="3473"/>
                  <a:pt x="2659816" y="41480"/>
                  <a:pt x="2812032" y="120162"/>
                </a:cubicBezTo>
                <a:cubicBezTo>
                  <a:pt x="3146978" y="293329"/>
                  <a:pt x="3354213" y="644114"/>
                  <a:pt x="3348902" y="1021167"/>
                </a:cubicBezTo>
                <a:cubicBezTo>
                  <a:pt x="3344117" y="1371233"/>
                  <a:pt x="3176070" y="1662349"/>
                  <a:pt x="2929215" y="1842119"/>
                </a:cubicBezTo>
                <a:cubicBezTo>
                  <a:pt x="2832942" y="1912219"/>
                  <a:pt x="2780355" y="2029067"/>
                  <a:pt x="2798011" y="2146873"/>
                </a:cubicBezTo>
                <a:lnTo>
                  <a:pt x="2797964" y="2146873"/>
                </a:lnTo>
                <a:cubicBezTo>
                  <a:pt x="2812606" y="2245117"/>
                  <a:pt x="2807916" y="2345275"/>
                  <a:pt x="2784135" y="2441720"/>
                </a:cubicBezTo>
                <a:cubicBezTo>
                  <a:pt x="2685087" y="2846000"/>
                  <a:pt x="2274730" y="3098071"/>
                  <a:pt x="1869111" y="3004047"/>
                </a:cubicBezTo>
                <a:cubicBezTo>
                  <a:pt x="1748100" y="2976161"/>
                  <a:pt x="1635749" y="2919090"/>
                  <a:pt x="1541868" y="2837818"/>
                </a:cubicBezTo>
                <a:cubicBezTo>
                  <a:pt x="1454830" y="2762455"/>
                  <a:pt x="1333771" y="2736856"/>
                  <a:pt x="1225057" y="2774848"/>
                </a:cubicBezTo>
                <a:cubicBezTo>
                  <a:pt x="1130172" y="2807955"/>
                  <a:pt x="1027630" y="2812171"/>
                  <a:pt x="930353" y="2786954"/>
                </a:cubicBezTo>
                <a:cubicBezTo>
                  <a:pt x="670386" y="2719965"/>
                  <a:pt x="505689" y="2458420"/>
                  <a:pt x="557750" y="2195200"/>
                </a:cubicBezTo>
                <a:cubicBezTo>
                  <a:pt x="558180" y="2193143"/>
                  <a:pt x="558562" y="2191133"/>
                  <a:pt x="558993" y="2189123"/>
                </a:cubicBezTo>
                <a:cubicBezTo>
                  <a:pt x="586650" y="2057777"/>
                  <a:pt x="532102" y="1922076"/>
                  <a:pt x="418651" y="1850254"/>
                </a:cubicBezTo>
                <a:cubicBezTo>
                  <a:pt x="89447" y="1641841"/>
                  <a:pt x="-68265" y="1245279"/>
                  <a:pt x="27913" y="867714"/>
                </a:cubicBezTo>
                <a:cubicBezTo>
                  <a:pt x="144713" y="407881"/>
                  <a:pt x="605073" y="115760"/>
                  <a:pt x="1071030" y="206148"/>
                </a:cubicBezTo>
                <a:cubicBezTo>
                  <a:pt x="1153091" y="221972"/>
                  <a:pt x="1232617" y="249106"/>
                  <a:pt x="1307215" y="286774"/>
                </a:cubicBezTo>
                <a:cubicBezTo>
                  <a:pt x="1424111" y="345916"/>
                  <a:pt x="1565028" y="331561"/>
                  <a:pt x="1664458" y="246293"/>
                </a:cubicBezTo>
                <a:cubicBezTo>
                  <a:pt x="1851400" y="85968"/>
                  <a:pt x="2094378" y="-5182"/>
                  <a:pt x="2349421" y="2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y be an image of one or more people and indoor">
            <a:extLst>
              <a:ext uri="{FF2B5EF4-FFF2-40B4-BE49-F238E27FC236}">
                <a16:creationId xmlns:a16="http://schemas.microsoft.com/office/drawing/2014/main" id="{132E4C14-C945-3D1D-86BB-5A9949AC5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41938"/>
          <a:stretch/>
        </p:blipFill>
        <p:spPr bwMode="auto">
          <a:xfrm>
            <a:off x="20" y="10"/>
            <a:ext cx="3564593" cy="3287731"/>
          </a:xfrm>
          <a:custGeom>
            <a:avLst/>
            <a:gdLst/>
            <a:ahLst/>
            <a:cxnLst/>
            <a:rect l="l" t="t" r="r" b="b"/>
            <a:pathLst>
              <a:path w="3564613" h="3287741">
                <a:moveTo>
                  <a:pt x="0" y="0"/>
                </a:moveTo>
                <a:lnTo>
                  <a:pt x="3271311" y="0"/>
                </a:lnTo>
                <a:lnTo>
                  <a:pt x="3286138" y="14929"/>
                </a:lnTo>
                <a:cubicBezTo>
                  <a:pt x="3365257" y="108082"/>
                  <a:pt x="3430667" y="214672"/>
                  <a:pt x="3478513" y="332301"/>
                </a:cubicBezTo>
                <a:cubicBezTo>
                  <a:pt x="3711945" y="905075"/>
                  <a:pt x="3455163" y="1567869"/>
                  <a:pt x="2896410" y="1833749"/>
                </a:cubicBezTo>
                <a:cubicBezTo>
                  <a:pt x="2798079" y="1880673"/>
                  <a:pt x="2693652" y="1913770"/>
                  <a:pt x="2586242" y="1932003"/>
                </a:cubicBezTo>
                <a:cubicBezTo>
                  <a:pt x="2417838" y="1960452"/>
                  <a:pt x="2281129" y="2084594"/>
                  <a:pt x="2242834" y="2251008"/>
                </a:cubicBezTo>
                <a:cubicBezTo>
                  <a:pt x="2170841" y="2563898"/>
                  <a:pt x="1986519" y="2847601"/>
                  <a:pt x="1714794" y="3039354"/>
                </a:cubicBezTo>
                <a:cubicBezTo>
                  <a:pt x="1551759" y="3154406"/>
                  <a:pt x="1357260" y="3236357"/>
                  <a:pt x="1136680" y="3271649"/>
                </a:cubicBezTo>
                <a:cubicBezTo>
                  <a:pt x="772628" y="3329872"/>
                  <a:pt x="406593" y="3227681"/>
                  <a:pt x="125544" y="3004351"/>
                </a:cubicBezTo>
                <a:lnTo>
                  <a:pt x="0" y="288962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one or more people and indoor">
            <a:extLst>
              <a:ext uri="{FF2B5EF4-FFF2-40B4-BE49-F238E27FC236}">
                <a16:creationId xmlns:a16="http://schemas.microsoft.com/office/drawing/2014/main" id="{21CEB935-B9A6-4C17-F6AD-D05D21A3D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r="1" b="42799"/>
          <a:stretch/>
        </p:blipFill>
        <p:spPr bwMode="auto">
          <a:xfrm>
            <a:off x="3982431" y="10"/>
            <a:ext cx="4224087" cy="2272586"/>
          </a:xfrm>
          <a:custGeom>
            <a:avLst/>
            <a:gdLst/>
            <a:ahLst/>
            <a:cxnLst/>
            <a:rect l="l" t="t" r="r" b="b"/>
            <a:pathLst>
              <a:path w="4224087" h="2272596">
                <a:moveTo>
                  <a:pt x="1185566" y="1646199"/>
                </a:moveTo>
                <a:cubicBezTo>
                  <a:pt x="1282878" y="1647918"/>
                  <a:pt x="1360424" y="1728082"/>
                  <a:pt x="1358791" y="1825443"/>
                </a:cubicBezTo>
                <a:cubicBezTo>
                  <a:pt x="1360424" y="1922635"/>
                  <a:pt x="1282878" y="2002971"/>
                  <a:pt x="1185617" y="2004517"/>
                </a:cubicBezTo>
                <a:cubicBezTo>
                  <a:pt x="1185600" y="2004517"/>
                  <a:pt x="1185582" y="2004517"/>
                  <a:pt x="1185566" y="2004517"/>
                </a:cubicBezTo>
                <a:cubicBezTo>
                  <a:pt x="1088288" y="2002971"/>
                  <a:pt x="1010741" y="1922806"/>
                  <a:pt x="1012341" y="1825443"/>
                </a:cubicBezTo>
                <a:cubicBezTo>
                  <a:pt x="1010706" y="1728082"/>
                  <a:pt x="1088254" y="1647918"/>
                  <a:pt x="1185566" y="1646199"/>
                </a:cubicBezTo>
                <a:close/>
                <a:moveTo>
                  <a:pt x="156624" y="0"/>
                </a:moveTo>
                <a:lnTo>
                  <a:pt x="3949874" y="0"/>
                </a:lnTo>
                <a:lnTo>
                  <a:pt x="3979184" y="26277"/>
                </a:lnTo>
                <a:cubicBezTo>
                  <a:pt x="4076030" y="124502"/>
                  <a:pt x="4147385" y="244916"/>
                  <a:pt x="4186985" y="377026"/>
                </a:cubicBezTo>
                <a:cubicBezTo>
                  <a:pt x="4317204" y="805533"/>
                  <a:pt x="4093922" y="1270332"/>
                  <a:pt x="3685201" y="1422229"/>
                </a:cubicBezTo>
                <a:cubicBezTo>
                  <a:pt x="3625955" y="1444415"/>
                  <a:pt x="3564270" y="1459383"/>
                  <a:pt x="3501482" y="1466950"/>
                </a:cubicBezTo>
                <a:cubicBezTo>
                  <a:pt x="3253014" y="1498777"/>
                  <a:pt x="3034101" y="1645856"/>
                  <a:pt x="2910934" y="1863976"/>
                </a:cubicBezTo>
                <a:cubicBezTo>
                  <a:pt x="2807533" y="2044599"/>
                  <a:pt x="2639038" y="2178775"/>
                  <a:pt x="2439942" y="2239155"/>
                </a:cubicBezTo>
                <a:cubicBezTo>
                  <a:pt x="2044294" y="2358536"/>
                  <a:pt x="1619402" y="2149188"/>
                  <a:pt x="1459423" y="1756292"/>
                </a:cubicBezTo>
                <a:cubicBezTo>
                  <a:pt x="1455983" y="1748035"/>
                  <a:pt x="1452714" y="1739090"/>
                  <a:pt x="1449617" y="1731176"/>
                </a:cubicBezTo>
                <a:cubicBezTo>
                  <a:pt x="1394743" y="1582377"/>
                  <a:pt x="1234591" y="1501528"/>
                  <a:pt x="1089577" y="1554855"/>
                </a:cubicBezTo>
                <a:lnTo>
                  <a:pt x="1078913" y="1558639"/>
                </a:lnTo>
                <a:cubicBezTo>
                  <a:pt x="869960" y="1632437"/>
                  <a:pt x="639640" y="1615235"/>
                  <a:pt x="443984" y="1511161"/>
                </a:cubicBezTo>
                <a:cubicBezTo>
                  <a:pt x="43003" y="1298886"/>
                  <a:pt x="-115428" y="791081"/>
                  <a:pt x="89793" y="375824"/>
                </a:cubicBezTo>
                <a:cubicBezTo>
                  <a:pt x="118796" y="317250"/>
                  <a:pt x="139103" y="255108"/>
                  <a:pt x="150370" y="1913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o photo description available.">
            <a:extLst>
              <a:ext uri="{FF2B5EF4-FFF2-40B4-BE49-F238E27FC236}">
                <a16:creationId xmlns:a16="http://schemas.microsoft.com/office/drawing/2014/main" id="{866DDF1C-F090-BBE1-5650-B75EFDE46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67" y="2397968"/>
            <a:ext cx="6201686" cy="39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2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1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Rectangle 2077">
            <a:extLst>
              <a:ext uri="{FF2B5EF4-FFF2-40B4-BE49-F238E27FC236}">
                <a16:creationId xmlns:a16="http://schemas.microsoft.com/office/drawing/2014/main" id="{496868F2-FC80-4334-887B-7DB3103A7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0" name="Freeform: Shape 2079">
            <a:extLst>
              <a:ext uri="{FF2B5EF4-FFF2-40B4-BE49-F238E27FC236}">
                <a16:creationId xmlns:a16="http://schemas.microsoft.com/office/drawing/2014/main" id="{7EF79062-B5BB-45DF-810C-95A324A9D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12192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D6F3C-AA7F-CCBA-B134-DDB10637AB82}"/>
              </a:ext>
            </a:extLst>
          </p:cNvPr>
          <p:cNvSpPr txBox="1"/>
          <p:nvPr/>
        </p:nvSpPr>
        <p:spPr>
          <a:xfrm>
            <a:off x="609600" y="669856"/>
            <a:ext cx="6658405" cy="1451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>
                <a:latin typeface="+mj-lt"/>
                <a:ea typeface="+mj-ea"/>
                <a:cs typeface="+mj-cs"/>
              </a:rPr>
              <a:t>Planning and evaluations</a:t>
            </a:r>
          </a:p>
        </p:txBody>
      </p:sp>
      <p:pic>
        <p:nvPicPr>
          <p:cNvPr id="2066" name="Picture 18" descr="No photo description available.">
            <a:extLst>
              <a:ext uri="{FF2B5EF4-FFF2-40B4-BE49-F238E27FC236}">
                <a16:creationId xmlns:a16="http://schemas.microsoft.com/office/drawing/2014/main" id="{AC8244F0-52E7-1D96-7E67-4E23B401A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0" r="1" b="18900"/>
          <a:stretch/>
        </p:blipFill>
        <p:spPr bwMode="auto">
          <a:xfrm>
            <a:off x="8453988" y="714436"/>
            <a:ext cx="3357239" cy="47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ay be an image of one or more people, people standing and indoor">
            <a:extLst>
              <a:ext uri="{FF2B5EF4-FFF2-40B4-BE49-F238E27FC236}">
                <a16:creationId xmlns:a16="http://schemas.microsoft.com/office/drawing/2014/main" id="{EF95E6A2-8D51-0E6E-4654-A2343110B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8"/>
          <a:stretch/>
        </p:blipFill>
        <p:spPr bwMode="auto">
          <a:xfrm>
            <a:off x="4650886" y="2419350"/>
            <a:ext cx="3496779" cy="39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 photo description available.">
            <a:extLst>
              <a:ext uri="{FF2B5EF4-FFF2-40B4-BE49-F238E27FC236}">
                <a16:creationId xmlns:a16="http://schemas.microsoft.com/office/drawing/2014/main" id="{17884F16-4417-7E02-EB94-DE75737B1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" b="-3"/>
          <a:stretch/>
        </p:blipFill>
        <p:spPr bwMode="auto">
          <a:xfrm>
            <a:off x="609600" y="3305176"/>
            <a:ext cx="3496779" cy="23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8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0" name="Rectangle 4139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42" name="Freeform: Shape 4141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144" name="Rectangle 4143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146" name="Rectangle 4145">
            <a:extLst>
              <a:ext uri="{FF2B5EF4-FFF2-40B4-BE49-F238E27FC236}">
                <a16:creationId xmlns:a16="http://schemas.microsoft.com/office/drawing/2014/main" id="{E4EE2E6B-0BC9-4D5E-9141-E012E7974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C3362-91F2-67F4-1EE5-D173A112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38" y="5063668"/>
            <a:ext cx="7043849" cy="1035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Workshops: music and movement</a:t>
            </a:r>
          </a:p>
        </p:txBody>
      </p:sp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513D7164-B51C-031E-8ACD-5C93B7738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9" b="-2"/>
          <a:stretch/>
        </p:blipFill>
        <p:spPr bwMode="auto">
          <a:xfrm>
            <a:off x="7407287" y="3705233"/>
            <a:ext cx="4784713" cy="3152764"/>
          </a:xfrm>
          <a:custGeom>
            <a:avLst/>
            <a:gdLst/>
            <a:ahLst/>
            <a:cxnLst/>
            <a:rect l="l" t="t" r="r" b="b"/>
            <a:pathLst>
              <a:path w="3842553" h="3152764">
                <a:moveTo>
                  <a:pt x="330359" y="3054803"/>
                </a:moveTo>
                <a:cubicBezTo>
                  <a:pt x="420272" y="3054803"/>
                  <a:pt x="501675" y="3091248"/>
                  <a:pt x="560598" y="3150171"/>
                </a:cubicBezTo>
                <a:lnTo>
                  <a:pt x="562737" y="3152764"/>
                </a:lnTo>
                <a:lnTo>
                  <a:pt x="97980" y="3152764"/>
                </a:lnTo>
                <a:lnTo>
                  <a:pt x="100119" y="3150171"/>
                </a:lnTo>
                <a:cubicBezTo>
                  <a:pt x="159042" y="3091248"/>
                  <a:pt x="240445" y="3054803"/>
                  <a:pt x="330359" y="3054803"/>
                </a:cubicBezTo>
                <a:close/>
                <a:moveTo>
                  <a:pt x="1552036" y="354"/>
                </a:moveTo>
                <a:cubicBezTo>
                  <a:pt x="1948039" y="-8045"/>
                  <a:pt x="2325307" y="133481"/>
                  <a:pt x="2615569" y="382416"/>
                </a:cubicBezTo>
                <a:cubicBezTo>
                  <a:pt x="2769954" y="514811"/>
                  <a:pt x="2988754" y="537099"/>
                  <a:pt x="3170257" y="445270"/>
                </a:cubicBezTo>
                <a:cubicBezTo>
                  <a:pt x="3286083" y="386785"/>
                  <a:pt x="3409562" y="344653"/>
                  <a:pt x="3536979" y="320084"/>
                </a:cubicBezTo>
                <a:cubicBezTo>
                  <a:pt x="3627414" y="302541"/>
                  <a:pt x="3717715" y="294277"/>
                  <a:pt x="3806854" y="294643"/>
                </a:cubicBezTo>
                <a:lnTo>
                  <a:pt x="3842553" y="296510"/>
                </a:lnTo>
                <a:lnTo>
                  <a:pt x="3842553" y="3152764"/>
                </a:lnTo>
                <a:lnTo>
                  <a:pt x="843612" y="3152764"/>
                </a:lnTo>
                <a:lnTo>
                  <a:pt x="819992" y="3069053"/>
                </a:lnTo>
                <a:cubicBezTo>
                  <a:pt x="784322" y="2987226"/>
                  <a:pt x="726538" y="2914658"/>
                  <a:pt x="651797" y="2860237"/>
                </a:cubicBezTo>
                <a:cubicBezTo>
                  <a:pt x="268509" y="2581110"/>
                  <a:pt x="7585" y="2129097"/>
                  <a:pt x="155" y="1585554"/>
                </a:cubicBezTo>
                <a:cubicBezTo>
                  <a:pt x="-8092" y="1000107"/>
                  <a:pt x="313680" y="455449"/>
                  <a:pt x="833746" y="186574"/>
                </a:cubicBezTo>
                <a:cubicBezTo>
                  <a:pt x="1070089" y="64405"/>
                  <a:pt x="1314435" y="5393"/>
                  <a:pt x="1552036" y="3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y be an image of one or more people, people standing and indoor">
            <a:extLst>
              <a:ext uri="{FF2B5EF4-FFF2-40B4-BE49-F238E27FC236}">
                <a16:creationId xmlns:a16="http://schemas.microsoft.com/office/drawing/2014/main" id="{538EA509-60C5-DA4D-A2EE-DE4F88666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2"/>
          <a:stretch/>
        </p:blipFill>
        <p:spPr bwMode="auto">
          <a:xfrm>
            <a:off x="3885363" y="311869"/>
            <a:ext cx="3861358" cy="3993431"/>
          </a:xfrm>
          <a:custGeom>
            <a:avLst/>
            <a:gdLst/>
            <a:ahLst/>
            <a:cxnLst/>
            <a:rect l="l" t="t" r="r" b="b"/>
            <a:pathLst>
              <a:path w="3861358" h="3486315">
                <a:moveTo>
                  <a:pt x="245316" y="2268423"/>
                </a:moveTo>
                <a:cubicBezTo>
                  <a:pt x="378852" y="2268423"/>
                  <a:pt x="487104" y="2376675"/>
                  <a:pt x="487104" y="2510211"/>
                </a:cubicBezTo>
                <a:cubicBezTo>
                  <a:pt x="487104" y="2643747"/>
                  <a:pt x="378852" y="2751999"/>
                  <a:pt x="245316" y="2751999"/>
                </a:cubicBezTo>
                <a:cubicBezTo>
                  <a:pt x="111780" y="2751999"/>
                  <a:pt x="3528" y="2643747"/>
                  <a:pt x="3528" y="2510211"/>
                </a:cubicBezTo>
                <a:cubicBezTo>
                  <a:pt x="3528" y="2376675"/>
                  <a:pt x="111780" y="2268423"/>
                  <a:pt x="245316" y="2268423"/>
                </a:cubicBezTo>
                <a:close/>
                <a:moveTo>
                  <a:pt x="1152504" y="263"/>
                </a:moveTo>
                <a:cubicBezTo>
                  <a:pt x="1446566" y="-5974"/>
                  <a:pt x="1726716" y="99121"/>
                  <a:pt x="1942258" y="283974"/>
                </a:cubicBezTo>
                <a:cubicBezTo>
                  <a:pt x="2056900" y="382287"/>
                  <a:pt x="2219375" y="398838"/>
                  <a:pt x="2354155" y="330648"/>
                </a:cubicBezTo>
                <a:cubicBezTo>
                  <a:pt x="2440165" y="287218"/>
                  <a:pt x="2531858" y="255932"/>
                  <a:pt x="2626474" y="237687"/>
                </a:cubicBezTo>
                <a:cubicBezTo>
                  <a:pt x="3163717" y="133471"/>
                  <a:pt x="3694506" y="470283"/>
                  <a:pt x="3829175" y="1000465"/>
                </a:cubicBezTo>
                <a:cubicBezTo>
                  <a:pt x="3940067" y="1435793"/>
                  <a:pt x="3758227" y="1893025"/>
                  <a:pt x="3378659" y="2133322"/>
                </a:cubicBezTo>
                <a:cubicBezTo>
                  <a:pt x="3247851" y="2216132"/>
                  <a:pt x="3184958" y="2372594"/>
                  <a:pt x="3216846" y="2524035"/>
                </a:cubicBezTo>
                <a:cubicBezTo>
                  <a:pt x="3217343" y="2526352"/>
                  <a:pt x="3217784" y="2528670"/>
                  <a:pt x="3218280" y="2531041"/>
                </a:cubicBezTo>
                <a:cubicBezTo>
                  <a:pt x="3278305" y="2834530"/>
                  <a:pt x="3088411" y="3136089"/>
                  <a:pt x="2788673" y="3213327"/>
                </a:cubicBezTo>
                <a:cubicBezTo>
                  <a:pt x="2676513" y="3242401"/>
                  <a:pt x="2558284" y="3237541"/>
                  <a:pt x="2448882" y="3199369"/>
                </a:cubicBezTo>
                <a:cubicBezTo>
                  <a:pt x="2323536" y="3155564"/>
                  <a:pt x="2183957" y="3185080"/>
                  <a:pt x="2083603" y="3271972"/>
                </a:cubicBezTo>
                <a:cubicBezTo>
                  <a:pt x="1975360" y="3365678"/>
                  <a:pt x="1845820" y="3431480"/>
                  <a:pt x="1706296" y="3463632"/>
                </a:cubicBezTo>
                <a:cubicBezTo>
                  <a:pt x="1238622" y="3572041"/>
                  <a:pt x="765486" y="3281406"/>
                  <a:pt x="651284" y="2815276"/>
                </a:cubicBezTo>
                <a:cubicBezTo>
                  <a:pt x="623865" y="2704076"/>
                  <a:pt x="618458" y="2588595"/>
                  <a:pt x="635340" y="2475320"/>
                </a:cubicBezTo>
                <a:lnTo>
                  <a:pt x="635285" y="2475320"/>
                </a:lnTo>
                <a:cubicBezTo>
                  <a:pt x="655642" y="2339492"/>
                  <a:pt x="595011" y="2204767"/>
                  <a:pt x="484009" y="2123943"/>
                </a:cubicBezTo>
                <a:cubicBezTo>
                  <a:pt x="199388" y="1916670"/>
                  <a:pt x="5632" y="1581017"/>
                  <a:pt x="115" y="1177395"/>
                </a:cubicBezTo>
                <a:cubicBezTo>
                  <a:pt x="-6009" y="742656"/>
                  <a:pt x="232931" y="338206"/>
                  <a:pt x="619120" y="138547"/>
                </a:cubicBezTo>
                <a:cubicBezTo>
                  <a:pt x="794622" y="47827"/>
                  <a:pt x="976067" y="4006"/>
                  <a:pt x="1152504" y="2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o photo description available.">
            <a:extLst>
              <a:ext uri="{FF2B5EF4-FFF2-40B4-BE49-F238E27FC236}">
                <a16:creationId xmlns:a16="http://schemas.microsoft.com/office/drawing/2014/main" id="{78BA451F-DE50-978F-2A18-31B278B85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1" r="-1" b="-1"/>
          <a:stretch/>
        </p:blipFill>
        <p:spPr bwMode="auto">
          <a:xfrm>
            <a:off x="6269149" y="0"/>
            <a:ext cx="5922831" cy="3637632"/>
          </a:xfrm>
          <a:custGeom>
            <a:avLst/>
            <a:gdLst/>
            <a:ahLst/>
            <a:cxnLst/>
            <a:rect l="l" t="t" r="r" b="b"/>
            <a:pathLst>
              <a:path w="4735628" h="2908496">
                <a:moveTo>
                  <a:pt x="4678390" y="1800091"/>
                </a:moveTo>
                <a:lnTo>
                  <a:pt x="4735628" y="1805861"/>
                </a:lnTo>
                <a:lnTo>
                  <a:pt x="4735628" y="2498404"/>
                </a:lnTo>
                <a:lnTo>
                  <a:pt x="4678390" y="2504174"/>
                </a:lnTo>
                <a:cubicBezTo>
                  <a:pt x="4483964" y="2504174"/>
                  <a:pt x="4326350" y="2346559"/>
                  <a:pt x="4326350" y="2152132"/>
                </a:cubicBezTo>
                <a:cubicBezTo>
                  <a:pt x="4326350" y="1957705"/>
                  <a:pt x="4483964" y="1800091"/>
                  <a:pt x="4678390" y="1800091"/>
                </a:cubicBezTo>
                <a:close/>
                <a:moveTo>
                  <a:pt x="254811" y="113994"/>
                </a:moveTo>
                <a:cubicBezTo>
                  <a:pt x="395539" y="113994"/>
                  <a:pt x="509622" y="228077"/>
                  <a:pt x="509622" y="368805"/>
                </a:cubicBezTo>
                <a:cubicBezTo>
                  <a:pt x="509622" y="509533"/>
                  <a:pt x="395539" y="623616"/>
                  <a:pt x="254811" y="623616"/>
                </a:cubicBezTo>
                <a:cubicBezTo>
                  <a:pt x="114083" y="623616"/>
                  <a:pt x="0" y="509533"/>
                  <a:pt x="0" y="368805"/>
                </a:cubicBezTo>
                <a:cubicBezTo>
                  <a:pt x="0" y="228077"/>
                  <a:pt x="114083" y="113994"/>
                  <a:pt x="254811" y="113994"/>
                </a:cubicBezTo>
                <a:close/>
                <a:moveTo>
                  <a:pt x="806627" y="0"/>
                </a:moveTo>
                <a:lnTo>
                  <a:pt x="4735628" y="0"/>
                </a:lnTo>
                <a:lnTo>
                  <a:pt x="4735628" y="1671177"/>
                </a:lnTo>
                <a:lnTo>
                  <a:pt x="4730970" y="1671701"/>
                </a:lnTo>
                <a:cubicBezTo>
                  <a:pt x="4699855" y="1673733"/>
                  <a:pt x="4668416" y="1674312"/>
                  <a:pt x="4636728" y="1673374"/>
                </a:cubicBezTo>
                <a:cubicBezTo>
                  <a:pt x="4625890" y="1673058"/>
                  <a:pt x="4615067" y="1672594"/>
                  <a:pt x="4604410" y="1671922"/>
                </a:cubicBezTo>
                <a:cubicBezTo>
                  <a:pt x="4415182" y="1660324"/>
                  <a:pt x="4245926" y="1799873"/>
                  <a:pt x="4230043" y="1988757"/>
                </a:cubicBezTo>
                <a:cubicBezTo>
                  <a:pt x="4229596" y="1993328"/>
                  <a:pt x="4229148" y="1997900"/>
                  <a:pt x="4228700" y="2002472"/>
                </a:cubicBezTo>
                <a:cubicBezTo>
                  <a:pt x="4202202" y="2273183"/>
                  <a:pt x="4066964" y="2521550"/>
                  <a:pt x="3854011" y="2690717"/>
                </a:cubicBezTo>
                <a:cubicBezTo>
                  <a:pt x="3419881" y="3035484"/>
                  <a:pt x="2788504" y="2963073"/>
                  <a:pt x="2443718" y="2528972"/>
                </a:cubicBezTo>
                <a:cubicBezTo>
                  <a:pt x="2313583" y="2364703"/>
                  <a:pt x="2123690" y="2258728"/>
                  <a:pt x="1915547" y="2234274"/>
                </a:cubicBezTo>
                <a:lnTo>
                  <a:pt x="1901534" y="2232902"/>
                </a:lnTo>
                <a:cubicBezTo>
                  <a:pt x="1117155" y="2134011"/>
                  <a:pt x="541964" y="1429043"/>
                  <a:pt x="602509" y="640908"/>
                </a:cubicBezTo>
                <a:cubicBezTo>
                  <a:pt x="617681" y="441138"/>
                  <a:pt x="672540" y="250153"/>
                  <a:pt x="760630" y="773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y be an image of one or more people, people standing and indoor">
            <a:extLst>
              <a:ext uri="{FF2B5EF4-FFF2-40B4-BE49-F238E27FC236}">
                <a16:creationId xmlns:a16="http://schemas.microsoft.com/office/drawing/2014/main" id="{23DDA278-1417-BD46-63A9-6E2A76FF1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2"/>
          <a:stretch/>
        </p:blipFill>
        <p:spPr bwMode="auto">
          <a:xfrm>
            <a:off x="20" y="3"/>
            <a:ext cx="3434678" cy="4505322"/>
          </a:xfrm>
          <a:custGeom>
            <a:avLst/>
            <a:gdLst/>
            <a:ahLst/>
            <a:cxnLst/>
            <a:rect l="l" t="t" r="r" b="b"/>
            <a:pathLst>
              <a:path w="3434698" h="2908495">
                <a:moveTo>
                  <a:pt x="1589132" y="2325809"/>
                </a:moveTo>
                <a:cubicBezTo>
                  <a:pt x="1665555" y="2331210"/>
                  <a:pt x="1738017" y="2373241"/>
                  <a:pt x="1779207" y="2444585"/>
                </a:cubicBezTo>
                <a:cubicBezTo>
                  <a:pt x="1845110" y="2558733"/>
                  <a:pt x="1806002" y="2704694"/>
                  <a:pt x="1691852" y="2770598"/>
                </a:cubicBezTo>
                <a:cubicBezTo>
                  <a:pt x="1577702" y="2836503"/>
                  <a:pt x="1431741" y="2797392"/>
                  <a:pt x="1365837" y="2683243"/>
                </a:cubicBezTo>
                <a:cubicBezTo>
                  <a:pt x="1299934" y="2569094"/>
                  <a:pt x="1339043" y="2423133"/>
                  <a:pt x="1453192" y="2357229"/>
                </a:cubicBezTo>
                <a:cubicBezTo>
                  <a:pt x="1495999" y="2332515"/>
                  <a:pt x="1543279" y="2322569"/>
                  <a:pt x="1589132" y="2325809"/>
                </a:cubicBezTo>
                <a:close/>
                <a:moveTo>
                  <a:pt x="3053907" y="979781"/>
                </a:moveTo>
                <a:cubicBezTo>
                  <a:pt x="3169064" y="987920"/>
                  <a:pt x="3278253" y="1051254"/>
                  <a:pt x="3340320" y="1158756"/>
                </a:cubicBezTo>
                <a:cubicBezTo>
                  <a:pt x="3439626" y="1330759"/>
                  <a:pt x="3380693" y="1550699"/>
                  <a:pt x="3208689" y="1650005"/>
                </a:cubicBezTo>
                <a:cubicBezTo>
                  <a:pt x="3036686" y="1749311"/>
                  <a:pt x="2816746" y="1690379"/>
                  <a:pt x="2717440" y="1518375"/>
                </a:cubicBezTo>
                <a:cubicBezTo>
                  <a:pt x="2618134" y="1346372"/>
                  <a:pt x="2677067" y="1126432"/>
                  <a:pt x="2849070" y="1027126"/>
                </a:cubicBezTo>
                <a:cubicBezTo>
                  <a:pt x="2913571" y="989886"/>
                  <a:pt x="2984813" y="974898"/>
                  <a:pt x="3053907" y="979781"/>
                </a:cubicBezTo>
                <a:close/>
                <a:moveTo>
                  <a:pt x="0" y="0"/>
                </a:moveTo>
                <a:lnTo>
                  <a:pt x="3414642" y="0"/>
                </a:lnTo>
                <a:lnTo>
                  <a:pt x="3419728" y="19093"/>
                </a:lnTo>
                <a:cubicBezTo>
                  <a:pt x="3451381" y="178553"/>
                  <a:pt x="3433577" y="353872"/>
                  <a:pt x="3359289" y="492682"/>
                </a:cubicBezTo>
                <a:cubicBezTo>
                  <a:pt x="3139871" y="901660"/>
                  <a:pt x="2548518" y="766503"/>
                  <a:pt x="2409291" y="1130177"/>
                </a:cubicBezTo>
                <a:cubicBezTo>
                  <a:pt x="2326113" y="1347470"/>
                  <a:pt x="2450228" y="1621395"/>
                  <a:pt x="2574947" y="1767049"/>
                </a:cubicBezTo>
                <a:cubicBezTo>
                  <a:pt x="2812441" y="2044396"/>
                  <a:pt x="3098094" y="1947002"/>
                  <a:pt x="3225501" y="2189415"/>
                </a:cubicBezTo>
                <a:cubicBezTo>
                  <a:pt x="3320097" y="2369523"/>
                  <a:pt x="3276367" y="2640597"/>
                  <a:pt x="3114054" y="2789469"/>
                </a:cubicBezTo>
                <a:cubicBezTo>
                  <a:pt x="3091376" y="2810235"/>
                  <a:pt x="3066515" y="2828470"/>
                  <a:pt x="3039840" y="2843871"/>
                </a:cubicBezTo>
                <a:lnTo>
                  <a:pt x="3040181" y="2844306"/>
                </a:lnTo>
                <a:cubicBezTo>
                  <a:pt x="2860415" y="2948094"/>
                  <a:pt x="2643107" y="2898509"/>
                  <a:pt x="2575911" y="2883137"/>
                </a:cubicBezTo>
                <a:cubicBezTo>
                  <a:pt x="2258240" y="2810608"/>
                  <a:pt x="2286115" y="2480799"/>
                  <a:pt x="1951215" y="2289931"/>
                </a:cubicBezTo>
                <a:cubicBezTo>
                  <a:pt x="1927708" y="2276420"/>
                  <a:pt x="1637642" y="2116452"/>
                  <a:pt x="1309276" y="2182083"/>
                </a:cubicBezTo>
                <a:cubicBezTo>
                  <a:pt x="839551" y="2275883"/>
                  <a:pt x="802903" y="2728570"/>
                  <a:pt x="397169" y="2773870"/>
                </a:cubicBezTo>
                <a:cubicBezTo>
                  <a:pt x="268934" y="2788186"/>
                  <a:pt x="129532" y="2758961"/>
                  <a:pt x="6334" y="2698893"/>
                </a:cubicBezTo>
                <a:lnTo>
                  <a:pt x="0" y="26952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5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Freeform: Shape 513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3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0161D12B-3DB3-4DE4-A167-2EF31922F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CD8EB-7D39-AA00-FC70-D2569326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45" y="4435405"/>
            <a:ext cx="5751855" cy="1913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Workshops: Costume + Improvisation. </a:t>
            </a:r>
          </a:p>
        </p:txBody>
      </p:sp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C94B0444-5760-6753-DB51-C040437A8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-5" b="-5"/>
          <a:stretch/>
        </p:blipFill>
        <p:spPr bwMode="auto">
          <a:xfrm>
            <a:off x="20" y="10"/>
            <a:ext cx="3591419" cy="2710931"/>
          </a:xfrm>
          <a:custGeom>
            <a:avLst/>
            <a:gdLst/>
            <a:ahLst/>
            <a:cxnLst/>
            <a:rect l="l" t="t" r="r" b="b"/>
            <a:pathLst>
              <a:path w="3591439" h="2710941">
                <a:moveTo>
                  <a:pt x="3321871" y="350634"/>
                </a:moveTo>
                <a:cubicBezTo>
                  <a:pt x="3437026" y="350634"/>
                  <a:pt x="3530378" y="443987"/>
                  <a:pt x="3530378" y="559141"/>
                </a:cubicBezTo>
                <a:cubicBezTo>
                  <a:pt x="3530378" y="674297"/>
                  <a:pt x="3437026" y="767650"/>
                  <a:pt x="3321871" y="767650"/>
                </a:cubicBezTo>
                <a:cubicBezTo>
                  <a:pt x="3206716" y="767650"/>
                  <a:pt x="3113364" y="674297"/>
                  <a:pt x="3113364" y="559141"/>
                </a:cubicBezTo>
                <a:cubicBezTo>
                  <a:pt x="3113364" y="443987"/>
                  <a:pt x="3206716" y="350634"/>
                  <a:pt x="3321871" y="350634"/>
                </a:cubicBezTo>
                <a:close/>
                <a:moveTo>
                  <a:pt x="0" y="0"/>
                </a:moveTo>
                <a:lnTo>
                  <a:pt x="3470269" y="0"/>
                </a:lnTo>
                <a:lnTo>
                  <a:pt x="3452773" y="27319"/>
                </a:lnTo>
                <a:cubicBezTo>
                  <a:pt x="3302494" y="202120"/>
                  <a:pt x="3003147" y="300403"/>
                  <a:pt x="2979981" y="555983"/>
                </a:cubicBezTo>
                <a:cubicBezTo>
                  <a:pt x="2946553" y="924774"/>
                  <a:pt x="3539578" y="1047683"/>
                  <a:pt x="3588240" y="1553888"/>
                </a:cubicBezTo>
                <a:cubicBezTo>
                  <a:pt x="3613255" y="1814853"/>
                  <a:pt x="3490537" y="2150100"/>
                  <a:pt x="3256727" y="2270042"/>
                </a:cubicBezTo>
                <a:cubicBezTo>
                  <a:pt x="2877745" y="2464254"/>
                  <a:pt x="2497177" y="1958936"/>
                  <a:pt x="2047786" y="2156544"/>
                </a:cubicBezTo>
                <a:cubicBezTo>
                  <a:pt x="1784990" y="2272054"/>
                  <a:pt x="1832402" y="2481855"/>
                  <a:pt x="1519881" y="2606068"/>
                </a:cubicBezTo>
                <a:cubicBezTo>
                  <a:pt x="1288560" y="2697901"/>
                  <a:pt x="1079519" y="2769407"/>
                  <a:pt x="838634" y="2642190"/>
                </a:cubicBezTo>
                <a:cubicBezTo>
                  <a:pt x="516399" y="2472075"/>
                  <a:pt x="462580" y="2137383"/>
                  <a:pt x="214101" y="2073827"/>
                </a:cubicBezTo>
                <a:cubicBezTo>
                  <a:pt x="139242" y="2054680"/>
                  <a:pt x="73231" y="2062231"/>
                  <a:pt x="10867" y="2083472"/>
                </a:cubicBezTo>
                <a:lnTo>
                  <a:pt x="0" y="20882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C48DDB67-1AC7-E232-CBF6-5ABAC2168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r="1251" b="-5"/>
          <a:stretch/>
        </p:blipFill>
        <p:spPr bwMode="auto">
          <a:xfrm>
            <a:off x="70814" y="3104702"/>
            <a:ext cx="4528131" cy="3681861"/>
          </a:xfrm>
          <a:custGeom>
            <a:avLst/>
            <a:gdLst/>
            <a:ahLst/>
            <a:cxnLst/>
            <a:rect l="l" t="t" r="r" b="b"/>
            <a:pathLst>
              <a:path w="3334048" h="2710942">
                <a:moveTo>
                  <a:pt x="732789" y="1052"/>
                </a:moveTo>
                <a:cubicBezTo>
                  <a:pt x="975094" y="-13058"/>
                  <a:pt x="1205505" y="115225"/>
                  <a:pt x="1410493" y="365074"/>
                </a:cubicBezTo>
                <a:cubicBezTo>
                  <a:pt x="1520102" y="498736"/>
                  <a:pt x="1633535" y="646836"/>
                  <a:pt x="1808001" y="658195"/>
                </a:cubicBezTo>
                <a:cubicBezTo>
                  <a:pt x="1996342" y="670394"/>
                  <a:pt x="2187269" y="655628"/>
                  <a:pt x="2373553" y="630424"/>
                </a:cubicBezTo>
                <a:cubicBezTo>
                  <a:pt x="2545131" y="607122"/>
                  <a:pt x="2707402" y="618265"/>
                  <a:pt x="2859158" y="715181"/>
                </a:cubicBezTo>
                <a:cubicBezTo>
                  <a:pt x="3097039" y="867188"/>
                  <a:pt x="3204345" y="1109053"/>
                  <a:pt x="3270897" y="1380002"/>
                </a:cubicBezTo>
                <a:cubicBezTo>
                  <a:pt x="3293049" y="1507327"/>
                  <a:pt x="3335044" y="1635589"/>
                  <a:pt x="3334030" y="1761164"/>
                </a:cubicBezTo>
                <a:cubicBezTo>
                  <a:pt x="3331624" y="2128989"/>
                  <a:pt x="3229590" y="2447753"/>
                  <a:pt x="3028885" y="2670739"/>
                </a:cubicBezTo>
                <a:lnTo>
                  <a:pt x="2988250" y="2710942"/>
                </a:lnTo>
                <a:lnTo>
                  <a:pt x="0" y="2710942"/>
                </a:lnTo>
                <a:lnTo>
                  <a:pt x="0" y="465504"/>
                </a:lnTo>
                <a:lnTo>
                  <a:pt x="45152" y="437159"/>
                </a:lnTo>
                <a:cubicBezTo>
                  <a:pt x="80206" y="410341"/>
                  <a:pt x="114594" y="379008"/>
                  <a:pt x="148170" y="342889"/>
                </a:cubicBezTo>
                <a:cubicBezTo>
                  <a:pt x="248279" y="235172"/>
                  <a:pt x="358399" y="120974"/>
                  <a:pt x="487020" y="63396"/>
                </a:cubicBezTo>
                <a:cubicBezTo>
                  <a:pt x="569931" y="26279"/>
                  <a:pt x="652021" y="5755"/>
                  <a:pt x="732789" y="10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y be an image of one or more people, people standing, people sitting and indoor">
            <a:extLst>
              <a:ext uri="{FF2B5EF4-FFF2-40B4-BE49-F238E27FC236}">
                <a16:creationId xmlns:a16="http://schemas.microsoft.com/office/drawing/2014/main" id="{D5247808-6ACA-F200-65A0-AF9359777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r="6" b="6"/>
          <a:stretch/>
        </p:blipFill>
        <p:spPr bwMode="auto">
          <a:xfrm>
            <a:off x="7285876" y="1098178"/>
            <a:ext cx="5259118" cy="3641584"/>
          </a:xfrm>
          <a:custGeom>
            <a:avLst/>
            <a:gdLst/>
            <a:ahLst/>
            <a:cxnLst/>
            <a:rect l="l" t="t" r="r" b="b"/>
            <a:pathLst>
              <a:path w="3091133" h="2549251">
                <a:moveTo>
                  <a:pt x="2894750" y="1658708"/>
                </a:moveTo>
                <a:cubicBezTo>
                  <a:pt x="3001650" y="1658708"/>
                  <a:pt x="3088309" y="1737864"/>
                  <a:pt x="3088309" y="1835508"/>
                </a:cubicBezTo>
                <a:cubicBezTo>
                  <a:pt x="3088309" y="1933151"/>
                  <a:pt x="3001650" y="2012307"/>
                  <a:pt x="2894750" y="2012307"/>
                </a:cubicBezTo>
                <a:cubicBezTo>
                  <a:pt x="2787851" y="2012307"/>
                  <a:pt x="2701192" y="1933151"/>
                  <a:pt x="2701192" y="1835508"/>
                </a:cubicBezTo>
                <a:cubicBezTo>
                  <a:pt x="2701192" y="1737864"/>
                  <a:pt x="2787851" y="1658708"/>
                  <a:pt x="2894750" y="1658708"/>
                </a:cubicBezTo>
                <a:close/>
                <a:moveTo>
                  <a:pt x="2168519" y="192"/>
                </a:moveTo>
                <a:cubicBezTo>
                  <a:pt x="2309762" y="2928"/>
                  <a:pt x="2455014" y="34971"/>
                  <a:pt x="2595510" y="101307"/>
                </a:cubicBezTo>
                <a:cubicBezTo>
                  <a:pt x="2904665" y="247301"/>
                  <a:pt x="3095944" y="543042"/>
                  <a:pt x="3091041" y="860930"/>
                </a:cubicBezTo>
                <a:cubicBezTo>
                  <a:pt x="3086625" y="1156065"/>
                  <a:pt x="2931517" y="1401501"/>
                  <a:pt x="2703670" y="1553062"/>
                </a:cubicBezTo>
                <a:cubicBezTo>
                  <a:pt x="2614810" y="1612162"/>
                  <a:pt x="2566272" y="1710675"/>
                  <a:pt x="2582569" y="1809995"/>
                </a:cubicBezTo>
                <a:lnTo>
                  <a:pt x="2582525" y="1809995"/>
                </a:lnTo>
                <a:cubicBezTo>
                  <a:pt x="2596040" y="1892823"/>
                  <a:pt x="2591711" y="1977265"/>
                  <a:pt x="2569761" y="2058576"/>
                </a:cubicBezTo>
                <a:cubicBezTo>
                  <a:pt x="2478339" y="2399418"/>
                  <a:pt x="2099579" y="2611935"/>
                  <a:pt x="1725192" y="2532665"/>
                </a:cubicBezTo>
                <a:cubicBezTo>
                  <a:pt x="1613499" y="2509154"/>
                  <a:pt x="1509799" y="2461039"/>
                  <a:pt x="1423147" y="2392520"/>
                </a:cubicBezTo>
                <a:cubicBezTo>
                  <a:pt x="1342810" y="2328983"/>
                  <a:pt x="1231073" y="2307400"/>
                  <a:pt x="1130730" y="2339431"/>
                </a:cubicBezTo>
                <a:cubicBezTo>
                  <a:pt x="1043150" y="2367343"/>
                  <a:pt x="948504" y="2370897"/>
                  <a:pt x="858717" y="2349637"/>
                </a:cubicBezTo>
                <a:cubicBezTo>
                  <a:pt x="618768" y="2293160"/>
                  <a:pt x="466752" y="2072655"/>
                  <a:pt x="514804" y="1850739"/>
                </a:cubicBezTo>
                <a:cubicBezTo>
                  <a:pt x="515201" y="1849005"/>
                  <a:pt x="515554" y="1847310"/>
                  <a:pt x="515952" y="1845616"/>
                </a:cubicBezTo>
                <a:cubicBezTo>
                  <a:pt x="541479" y="1734879"/>
                  <a:pt x="491131" y="1620472"/>
                  <a:pt x="386415" y="1559920"/>
                </a:cubicBezTo>
                <a:cubicBezTo>
                  <a:pt x="82560" y="1384211"/>
                  <a:pt x="-63009" y="1049875"/>
                  <a:pt x="25763" y="731556"/>
                </a:cubicBezTo>
                <a:cubicBezTo>
                  <a:pt x="133570" y="343878"/>
                  <a:pt x="558483" y="97596"/>
                  <a:pt x="988562" y="173800"/>
                </a:cubicBezTo>
                <a:cubicBezTo>
                  <a:pt x="1064305" y="187141"/>
                  <a:pt x="1137708" y="210018"/>
                  <a:pt x="1206561" y="241775"/>
                </a:cubicBezTo>
                <a:cubicBezTo>
                  <a:pt x="1314457" y="291636"/>
                  <a:pt x="1444523" y="279534"/>
                  <a:pt x="1536298" y="207646"/>
                </a:cubicBezTo>
                <a:cubicBezTo>
                  <a:pt x="1708845" y="72478"/>
                  <a:pt x="1933114" y="-4369"/>
                  <a:pt x="2168519" y="1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y be an image of one or more people, people standing and indoor">
            <a:extLst>
              <a:ext uri="{FF2B5EF4-FFF2-40B4-BE49-F238E27FC236}">
                <a16:creationId xmlns:a16="http://schemas.microsoft.com/office/drawing/2014/main" id="{CC5C6ED6-BF19-88CA-E215-E5B6AE55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 r="-2" b="993"/>
          <a:stretch/>
        </p:blipFill>
        <p:spPr bwMode="auto">
          <a:xfrm>
            <a:off x="3982432" y="-142875"/>
            <a:ext cx="4224087" cy="3176141"/>
          </a:xfrm>
          <a:custGeom>
            <a:avLst/>
            <a:gdLst/>
            <a:ahLst/>
            <a:cxnLst/>
            <a:rect l="l" t="t" r="r" b="b"/>
            <a:pathLst>
              <a:path w="4224087" h="2272596">
                <a:moveTo>
                  <a:pt x="1185566" y="1646199"/>
                </a:moveTo>
                <a:cubicBezTo>
                  <a:pt x="1282878" y="1647918"/>
                  <a:pt x="1360424" y="1728082"/>
                  <a:pt x="1358791" y="1825443"/>
                </a:cubicBezTo>
                <a:cubicBezTo>
                  <a:pt x="1360424" y="1922635"/>
                  <a:pt x="1282878" y="2002971"/>
                  <a:pt x="1185617" y="2004517"/>
                </a:cubicBezTo>
                <a:cubicBezTo>
                  <a:pt x="1185600" y="2004517"/>
                  <a:pt x="1185582" y="2004517"/>
                  <a:pt x="1185566" y="2004517"/>
                </a:cubicBezTo>
                <a:cubicBezTo>
                  <a:pt x="1088288" y="2002971"/>
                  <a:pt x="1010741" y="1922806"/>
                  <a:pt x="1012341" y="1825443"/>
                </a:cubicBezTo>
                <a:cubicBezTo>
                  <a:pt x="1010706" y="1728082"/>
                  <a:pt x="1088254" y="1647918"/>
                  <a:pt x="1185566" y="1646199"/>
                </a:cubicBezTo>
                <a:close/>
                <a:moveTo>
                  <a:pt x="156624" y="0"/>
                </a:moveTo>
                <a:lnTo>
                  <a:pt x="3949874" y="0"/>
                </a:lnTo>
                <a:lnTo>
                  <a:pt x="3979184" y="26277"/>
                </a:lnTo>
                <a:cubicBezTo>
                  <a:pt x="4076030" y="124502"/>
                  <a:pt x="4147385" y="244916"/>
                  <a:pt x="4186985" y="377026"/>
                </a:cubicBezTo>
                <a:cubicBezTo>
                  <a:pt x="4317204" y="805533"/>
                  <a:pt x="4093922" y="1270332"/>
                  <a:pt x="3685201" y="1422229"/>
                </a:cubicBezTo>
                <a:cubicBezTo>
                  <a:pt x="3625955" y="1444415"/>
                  <a:pt x="3564270" y="1459383"/>
                  <a:pt x="3501482" y="1466950"/>
                </a:cubicBezTo>
                <a:cubicBezTo>
                  <a:pt x="3253014" y="1498777"/>
                  <a:pt x="3034101" y="1645856"/>
                  <a:pt x="2910934" y="1863976"/>
                </a:cubicBezTo>
                <a:cubicBezTo>
                  <a:pt x="2807533" y="2044599"/>
                  <a:pt x="2639038" y="2178775"/>
                  <a:pt x="2439942" y="2239155"/>
                </a:cubicBezTo>
                <a:cubicBezTo>
                  <a:pt x="2044294" y="2358536"/>
                  <a:pt x="1619402" y="2149188"/>
                  <a:pt x="1459423" y="1756292"/>
                </a:cubicBezTo>
                <a:cubicBezTo>
                  <a:pt x="1455983" y="1748035"/>
                  <a:pt x="1452714" y="1739090"/>
                  <a:pt x="1449617" y="1731176"/>
                </a:cubicBezTo>
                <a:cubicBezTo>
                  <a:pt x="1394743" y="1582377"/>
                  <a:pt x="1234591" y="1501528"/>
                  <a:pt x="1089577" y="1554855"/>
                </a:cubicBezTo>
                <a:lnTo>
                  <a:pt x="1078913" y="1558639"/>
                </a:lnTo>
                <a:cubicBezTo>
                  <a:pt x="869960" y="1632437"/>
                  <a:pt x="639640" y="1615235"/>
                  <a:pt x="443984" y="1511161"/>
                </a:cubicBezTo>
                <a:cubicBezTo>
                  <a:pt x="43003" y="1298886"/>
                  <a:pt x="-115428" y="791081"/>
                  <a:pt x="89793" y="375824"/>
                </a:cubicBezTo>
                <a:cubicBezTo>
                  <a:pt x="118796" y="317250"/>
                  <a:pt x="139103" y="255108"/>
                  <a:pt x="150370" y="1913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4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6" name="Rectangle 6165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68" name="Freeform: Shape 616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170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52F94137-E83C-4063-B095-E33AD5F5D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1BCA5-5E82-3CC7-DC69-36A5E13B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818983"/>
            <a:ext cx="6551477" cy="2289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Short scenes: ‘It’s my life!’ Workshop on rights to marriage and relationships </a:t>
            </a:r>
          </a:p>
        </p:txBody>
      </p:sp>
      <p:pic>
        <p:nvPicPr>
          <p:cNvPr id="6148" name="Picture 4" descr="May be an image of one or more people, people sitting, people standing and indoor">
            <a:extLst>
              <a:ext uri="{FF2B5EF4-FFF2-40B4-BE49-F238E27FC236}">
                <a16:creationId xmlns:a16="http://schemas.microsoft.com/office/drawing/2014/main" id="{763337C9-9859-94A1-E10F-57542E0FB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r="-1" b="15330"/>
          <a:stretch/>
        </p:blipFill>
        <p:spPr bwMode="auto">
          <a:xfrm>
            <a:off x="5978896" y="3371288"/>
            <a:ext cx="6213103" cy="3486712"/>
          </a:xfrm>
          <a:custGeom>
            <a:avLst/>
            <a:gdLst/>
            <a:ahLst/>
            <a:cxnLst/>
            <a:rect l="l" t="t" r="r" b="b"/>
            <a:pathLst>
              <a:path w="6051229" h="3395870">
                <a:moveTo>
                  <a:pt x="1317554" y="241852"/>
                </a:moveTo>
                <a:cubicBezTo>
                  <a:pt x="1550298" y="241852"/>
                  <a:pt x="1738974" y="430528"/>
                  <a:pt x="1738974" y="663272"/>
                </a:cubicBezTo>
                <a:cubicBezTo>
                  <a:pt x="1738974" y="896016"/>
                  <a:pt x="1550298" y="1084692"/>
                  <a:pt x="1317554" y="1084692"/>
                </a:cubicBezTo>
                <a:cubicBezTo>
                  <a:pt x="1084811" y="1084692"/>
                  <a:pt x="896135" y="896016"/>
                  <a:pt x="896135" y="663272"/>
                </a:cubicBezTo>
                <a:cubicBezTo>
                  <a:pt x="896135" y="430528"/>
                  <a:pt x="1084811" y="241852"/>
                  <a:pt x="1317554" y="241852"/>
                </a:cubicBezTo>
                <a:close/>
                <a:moveTo>
                  <a:pt x="5744951" y="25092"/>
                </a:moveTo>
                <a:cubicBezTo>
                  <a:pt x="5780114" y="26000"/>
                  <a:pt x="5816126" y="30200"/>
                  <a:pt x="5853136" y="38157"/>
                </a:cubicBezTo>
                <a:cubicBezTo>
                  <a:pt x="5898808" y="47996"/>
                  <a:pt x="5943333" y="63096"/>
                  <a:pt x="5986405" y="82706"/>
                </a:cubicBezTo>
                <a:lnTo>
                  <a:pt x="6051229" y="119975"/>
                </a:lnTo>
                <a:lnTo>
                  <a:pt x="6051229" y="3395870"/>
                </a:lnTo>
                <a:lnTo>
                  <a:pt x="656731" y="3395870"/>
                </a:lnTo>
                <a:lnTo>
                  <a:pt x="653211" y="3385085"/>
                </a:lnTo>
                <a:cubicBezTo>
                  <a:pt x="502956" y="3025600"/>
                  <a:pt x="-15658" y="2768546"/>
                  <a:pt x="364" y="2254809"/>
                </a:cubicBezTo>
                <a:cubicBezTo>
                  <a:pt x="11420" y="1911642"/>
                  <a:pt x="256854" y="1556695"/>
                  <a:pt x="556515" y="1423552"/>
                </a:cubicBezTo>
                <a:cubicBezTo>
                  <a:pt x="1016167" y="1219697"/>
                  <a:pt x="1362083" y="1643227"/>
                  <a:pt x="1745273" y="1427778"/>
                </a:cubicBezTo>
                <a:cubicBezTo>
                  <a:pt x="2063249" y="1248992"/>
                  <a:pt x="2013979" y="769367"/>
                  <a:pt x="2394059" y="417033"/>
                </a:cubicBezTo>
                <a:cubicBezTo>
                  <a:pt x="2678165" y="153583"/>
                  <a:pt x="2991680" y="174868"/>
                  <a:pt x="3343283" y="215877"/>
                </a:cubicBezTo>
                <a:cubicBezTo>
                  <a:pt x="3818364" y="271483"/>
                  <a:pt x="3830460" y="577169"/>
                  <a:pt x="4234022" y="639120"/>
                </a:cubicBezTo>
                <a:cubicBezTo>
                  <a:pt x="4881024" y="738546"/>
                  <a:pt x="5217500" y="11468"/>
                  <a:pt x="5744951" y="25092"/>
                </a:cubicBezTo>
                <a:close/>
                <a:moveTo>
                  <a:pt x="4359592" y="0"/>
                </a:moveTo>
                <a:cubicBezTo>
                  <a:pt x="4493163" y="0"/>
                  <a:pt x="4601444" y="108281"/>
                  <a:pt x="4601444" y="241852"/>
                </a:cubicBezTo>
                <a:cubicBezTo>
                  <a:pt x="4601444" y="375423"/>
                  <a:pt x="4493163" y="483704"/>
                  <a:pt x="4359592" y="483704"/>
                </a:cubicBezTo>
                <a:cubicBezTo>
                  <a:pt x="4226021" y="483704"/>
                  <a:pt x="4117740" y="375423"/>
                  <a:pt x="4117740" y="241852"/>
                </a:cubicBezTo>
                <a:cubicBezTo>
                  <a:pt x="4117740" y="108281"/>
                  <a:pt x="4226021" y="0"/>
                  <a:pt x="435959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o photo description available.">
            <a:extLst>
              <a:ext uri="{FF2B5EF4-FFF2-40B4-BE49-F238E27FC236}">
                <a16:creationId xmlns:a16="http://schemas.microsoft.com/office/drawing/2014/main" id="{6C625053-EDE4-F48C-AAD0-E3D29BA43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r="5" b="16639"/>
          <a:stretch/>
        </p:blipFill>
        <p:spPr bwMode="auto">
          <a:xfrm>
            <a:off x="1" y="3009900"/>
            <a:ext cx="6899777" cy="3848096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y be an image of one or more people, beard, people sitting and indoor">
            <a:extLst>
              <a:ext uri="{FF2B5EF4-FFF2-40B4-BE49-F238E27FC236}">
                <a16:creationId xmlns:a16="http://schemas.microsoft.com/office/drawing/2014/main" id="{ADE89CDD-C133-4118-3B67-CA4EB7B3B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" r="-2" b="37259"/>
          <a:stretch/>
        </p:blipFill>
        <p:spPr bwMode="auto">
          <a:xfrm>
            <a:off x="7164124" y="142680"/>
            <a:ext cx="4450334" cy="3318896"/>
          </a:xfrm>
          <a:custGeom>
            <a:avLst/>
            <a:gdLst/>
            <a:ahLst/>
            <a:cxnLst/>
            <a:rect l="l" t="t" r="r" b="b"/>
            <a:pathLst>
              <a:path w="4085157" h="3046560">
                <a:moveTo>
                  <a:pt x="357103" y="2171454"/>
                </a:moveTo>
                <a:cubicBezTo>
                  <a:pt x="554326" y="2171454"/>
                  <a:pt x="714206" y="2331334"/>
                  <a:pt x="714206" y="2528557"/>
                </a:cubicBezTo>
                <a:cubicBezTo>
                  <a:pt x="714206" y="2725780"/>
                  <a:pt x="554326" y="2885660"/>
                  <a:pt x="357103" y="2885660"/>
                </a:cubicBezTo>
                <a:cubicBezTo>
                  <a:pt x="159880" y="2885660"/>
                  <a:pt x="0" y="2725780"/>
                  <a:pt x="0" y="2528557"/>
                </a:cubicBezTo>
                <a:cubicBezTo>
                  <a:pt x="0" y="2331334"/>
                  <a:pt x="159880" y="2171454"/>
                  <a:pt x="357103" y="2171454"/>
                </a:cubicBezTo>
                <a:close/>
                <a:moveTo>
                  <a:pt x="1364234" y="230"/>
                </a:moveTo>
                <a:cubicBezTo>
                  <a:pt x="1659590" y="-5223"/>
                  <a:pt x="1940910" y="86616"/>
                  <a:pt x="2157390" y="248150"/>
                </a:cubicBezTo>
                <a:cubicBezTo>
                  <a:pt x="2272549" y="334081"/>
                  <a:pt x="2435754" y="348530"/>
                  <a:pt x="2571159" y="288962"/>
                </a:cubicBezTo>
                <a:cubicBezTo>
                  <a:pt x="2655402" y="251896"/>
                  <a:pt x="2747013" y="224186"/>
                  <a:pt x="2844683" y="207700"/>
                </a:cubicBezTo>
                <a:cubicBezTo>
                  <a:pt x="3384266" y="116637"/>
                  <a:pt x="3917386" y="410957"/>
                  <a:pt x="4052705" y="874280"/>
                </a:cubicBezTo>
                <a:cubicBezTo>
                  <a:pt x="4167176" y="1266183"/>
                  <a:pt x="3969997" y="1660659"/>
                  <a:pt x="3600138" y="1864264"/>
                </a:cubicBezTo>
                <a:cubicBezTo>
                  <a:pt x="3468768" y="1936584"/>
                  <a:pt x="3405617" y="2073328"/>
                  <a:pt x="3437609" y="2205666"/>
                </a:cubicBezTo>
                <a:cubicBezTo>
                  <a:pt x="3438098" y="2207701"/>
                  <a:pt x="3438586" y="2209737"/>
                  <a:pt x="3439046" y="2211785"/>
                </a:cubicBezTo>
                <a:cubicBezTo>
                  <a:pt x="3499382" y="2477008"/>
                  <a:pt x="3308594" y="2740595"/>
                  <a:pt x="3007543" y="2808006"/>
                </a:cubicBezTo>
                <a:cubicBezTo>
                  <a:pt x="2890072" y="2834307"/>
                  <a:pt x="2772228" y="2828000"/>
                  <a:pt x="2666244" y="2795805"/>
                </a:cubicBezTo>
                <a:cubicBezTo>
                  <a:pt x="2540329" y="2757554"/>
                  <a:pt x="2400157" y="2783317"/>
                  <a:pt x="2299342" y="2859270"/>
                </a:cubicBezTo>
                <a:cubicBezTo>
                  <a:pt x="2194005" y="2938633"/>
                  <a:pt x="2065521" y="2997451"/>
                  <a:pt x="1920322" y="3026737"/>
                </a:cubicBezTo>
                <a:cubicBezTo>
                  <a:pt x="1450597" y="3121471"/>
                  <a:pt x="975372" y="2867513"/>
                  <a:pt x="860643" y="2460199"/>
                </a:cubicBezTo>
                <a:cubicBezTo>
                  <a:pt x="832355" y="2359769"/>
                  <a:pt x="828091" y="2259228"/>
                  <a:pt x="844632" y="2163107"/>
                </a:cubicBezTo>
                <a:cubicBezTo>
                  <a:pt x="865051" y="2044394"/>
                  <a:pt x="804197" y="1926693"/>
                  <a:pt x="692657" y="1856048"/>
                </a:cubicBezTo>
                <a:cubicBezTo>
                  <a:pt x="406798" y="1674908"/>
                  <a:pt x="212319" y="1381586"/>
                  <a:pt x="206605" y="1028897"/>
                </a:cubicBezTo>
                <a:cubicBezTo>
                  <a:pt x="200459" y="648982"/>
                  <a:pt x="440326" y="295567"/>
                  <a:pt x="828407" y="121083"/>
                </a:cubicBezTo>
                <a:cubicBezTo>
                  <a:pt x="1004753" y="41799"/>
                  <a:pt x="1187020" y="3502"/>
                  <a:pt x="1364234" y="23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73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8204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7" name="Freeform: Shape 8206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209" name="Rectangle 820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E4EE2E6B-0BC9-4D5E-9141-E012E7974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DEB21-33A5-8C3F-0CD9-C4C7BAEE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589068"/>
            <a:ext cx="7043849" cy="1035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Restraints reduction Network short film</a:t>
            </a:r>
          </a:p>
        </p:txBody>
      </p:sp>
      <p:pic>
        <p:nvPicPr>
          <p:cNvPr id="8198" name="Picture 6" descr="May be an image of one or more people, people sitting, people standing and indoor">
            <a:extLst>
              <a:ext uri="{FF2B5EF4-FFF2-40B4-BE49-F238E27FC236}">
                <a16:creationId xmlns:a16="http://schemas.microsoft.com/office/drawing/2014/main" id="{35BF0646-F0C1-4D05-0684-F02208194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r="-2" b="-2"/>
          <a:stretch/>
        </p:blipFill>
        <p:spPr bwMode="auto">
          <a:xfrm>
            <a:off x="8349447" y="3705233"/>
            <a:ext cx="3842553" cy="3152764"/>
          </a:xfrm>
          <a:custGeom>
            <a:avLst/>
            <a:gdLst/>
            <a:ahLst/>
            <a:cxnLst/>
            <a:rect l="l" t="t" r="r" b="b"/>
            <a:pathLst>
              <a:path w="3842553" h="3152764">
                <a:moveTo>
                  <a:pt x="330359" y="3054803"/>
                </a:moveTo>
                <a:cubicBezTo>
                  <a:pt x="420272" y="3054803"/>
                  <a:pt x="501675" y="3091248"/>
                  <a:pt x="560598" y="3150171"/>
                </a:cubicBezTo>
                <a:lnTo>
                  <a:pt x="562737" y="3152764"/>
                </a:lnTo>
                <a:lnTo>
                  <a:pt x="97980" y="3152764"/>
                </a:lnTo>
                <a:lnTo>
                  <a:pt x="100119" y="3150171"/>
                </a:lnTo>
                <a:cubicBezTo>
                  <a:pt x="159042" y="3091248"/>
                  <a:pt x="240445" y="3054803"/>
                  <a:pt x="330359" y="3054803"/>
                </a:cubicBezTo>
                <a:close/>
                <a:moveTo>
                  <a:pt x="1552036" y="354"/>
                </a:moveTo>
                <a:cubicBezTo>
                  <a:pt x="1948039" y="-8045"/>
                  <a:pt x="2325307" y="133481"/>
                  <a:pt x="2615569" y="382416"/>
                </a:cubicBezTo>
                <a:cubicBezTo>
                  <a:pt x="2769954" y="514811"/>
                  <a:pt x="2988754" y="537099"/>
                  <a:pt x="3170257" y="445270"/>
                </a:cubicBezTo>
                <a:cubicBezTo>
                  <a:pt x="3286083" y="386785"/>
                  <a:pt x="3409562" y="344653"/>
                  <a:pt x="3536979" y="320084"/>
                </a:cubicBezTo>
                <a:cubicBezTo>
                  <a:pt x="3627414" y="302541"/>
                  <a:pt x="3717715" y="294277"/>
                  <a:pt x="3806854" y="294643"/>
                </a:cubicBezTo>
                <a:lnTo>
                  <a:pt x="3842553" y="296510"/>
                </a:lnTo>
                <a:lnTo>
                  <a:pt x="3842553" y="3152764"/>
                </a:lnTo>
                <a:lnTo>
                  <a:pt x="843612" y="3152764"/>
                </a:lnTo>
                <a:lnTo>
                  <a:pt x="819992" y="3069053"/>
                </a:lnTo>
                <a:cubicBezTo>
                  <a:pt x="784322" y="2987226"/>
                  <a:pt x="726538" y="2914658"/>
                  <a:pt x="651797" y="2860237"/>
                </a:cubicBezTo>
                <a:cubicBezTo>
                  <a:pt x="268509" y="2581110"/>
                  <a:pt x="7585" y="2129097"/>
                  <a:pt x="155" y="1585554"/>
                </a:cubicBezTo>
                <a:cubicBezTo>
                  <a:pt x="-8092" y="1000107"/>
                  <a:pt x="313680" y="455449"/>
                  <a:pt x="833746" y="186574"/>
                </a:cubicBezTo>
                <a:cubicBezTo>
                  <a:pt x="1070089" y="64405"/>
                  <a:pt x="1314435" y="5393"/>
                  <a:pt x="1552036" y="3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y be an image of one or more people, people standing and indoor">
            <a:extLst>
              <a:ext uri="{FF2B5EF4-FFF2-40B4-BE49-F238E27FC236}">
                <a16:creationId xmlns:a16="http://schemas.microsoft.com/office/drawing/2014/main" id="{AA41DFC5-394D-D355-D0C3-0DEFFB670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r="1075"/>
          <a:stretch/>
        </p:blipFill>
        <p:spPr bwMode="auto">
          <a:xfrm>
            <a:off x="20" y="3"/>
            <a:ext cx="4533880" cy="3839302"/>
          </a:xfrm>
          <a:custGeom>
            <a:avLst/>
            <a:gdLst/>
            <a:ahLst/>
            <a:cxnLst/>
            <a:rect l="l" t="t" r="r" b="b"/>
            <a:pathLst>
              <a:path w="3434698" h="2908495">
                <a:moveTo>
                  <a:pt x="1589132" y="2325809"/>
                </a:moveTo>
                <a:cubicBezTo>
                  <a:pt x="1665555" y="2331210"/>
                  <a:pt x="1738017" y="2373241"/>
                  <a:pt x="1779207" y="2444585"/>
                </a:cubicBezTo>
                <a:cubicBezTo>
                  <a:pt x="1845110" y="2558733"/>
                  <a:pt x="1806002" y="2704694"/>
                  <a:pt x="1691852" y="2770598"/>
                </a:cubicBezTo>
                <a:cubicBezTo>
                  <a:pt x="1577702" y="2836503"/>
                  <a:pt x="1431741" y="2797392"/>
                  <a:pt x="1365837" y="2683243"/>
                </a:cubicBezTo>
                <a:cubicBezTo>
                  <a:pt x="1299934" y="2569094"/>
                  <a:pt x="1339043" y="2423133"/>
                  <a:pt x="1453192" y="2357229"/>
                </a:cubicBezTo>
                <a:cubicBezTo>
                  <a:pt x="1495999" y="2332515"/>
                  <a:pt x="1543279" y="2322569"/>
                  <a:pt x="1589132" y="2325809"/>
                </a:cubicBezTo>
                <a:close/>
                <a:moveTo>
                  <a:pt x="3053907" y="979781"/>
                </a:moveTo>
                <a:cubicBezTo>
                  <a:pt x="3169064" y="987920"/>
                  <a:pt x="3278253" y="1051254"/>
                  <a:pt x="3340320" y="1158756"/>
                </a:cubicBezTo>
                <a:cubicBezTo>
                  <a:pt x="3439626" y="1330759"/>
                  <a:pt x="3380693" y="1550699"/>
                  <a:pt x="3208689" y="1650005"/>
                </a:cubicBezTo>
                <a:cubicBezTo>
                  <a:pt x="3036686" y="1749311"/>
                  <a:pt x="2816746" y="1690379"/>
                  <a:pt x="2717440" y="1518375"/>
                </a:cubicBezTo>
                <a:cubicBezTo>
                  <a:pt x="2618134" y="1346372"/>
                  <a:pt x="2677067" y="1126432"/>
                  <a:pt x="2849070" y="1027126"/>
                </a:cubicBezTo>
                <a:cubicBezTo>
                  <a:pt x="2913571" y="989886"/>
                  <a:pt x="2984813" y="974898"/>
                  <a:pt x="3053907" y="979781"/>
                </a:cubicBezTo>
                <a:close/>
                <a:moveTo>
                  <a:pt x="0" y="0"/>
                </a:moveTo>
                <a:lnTo>
                  <a:pt x="3414642" y="0"/>
                </a:lnTo>
                <a:lnTo>
                  <a:pt x="3419728" y="19093"/>
                </a:lnTo>
                <a:cubicBezTo>
                  <a:pt x="3451381" y="178553"/>
                  <a:pt x="3433577" y="353872"/>
                  <a:pt x="3359289" y="492682"/>
                </a:cubicBezTo>
                <a:cubicBezTo>
                  <a:pt x="3139871" y="901660"/>
                  <a:pt x="2548518" y="766503"/>
                  <a:pt x="2409291" y="1130177"/>
                </a:cubicBezTo>
                <a:cubicBezTo>
                  <a:pt x="2326113" y="1347470"/>
                  <a:pt x="2450228" y="1621395"/>
                  <a:pt x="2574947" y="1767049"/>
                </a:cubicBezTo>
                <a:cubicBezTo>
                  <a:pt x="2812441" y="2044396"/>
                  <a:pt x="3098094" y="1947002"/>
                  <a:pt x="3225501" y="2189415"/>
                </a:cubicBezTo>
                <a:cubicBezTo>
                  <a:pt x="3320097" y="2369523"/>
                  <a:pt x="3276367" y="2640597"/>
                  <a:pt x="3114054" y="2789469"/>
                </a:cubicBezTo>
                <a:cubicBezTo>
                  <a:pt x="3091376" y="2810235"/>
                  <a:pt x="3066515" y="2828470"/>
                  <a:pt x="3039840" y="2843871"/>
                </a:cubicBezTo>
                <a:lnTo>
                  <a:pt x="3040181" y="2844306"/>
                </a:lnTo>
                <a:cubicBezTo>
                  <a:pt x="2860415" y="2948094"/>
                  <a:pt x="2643107" y="2898509"/>
                  <a:pt x="2575911" y="2883137"/>
                </a:cubicBezTo>
                <a:cubicBezTo>
                  <a:pt x="2258240" y="2810608"/>
                  <a:pt x="2286115" y="2480799"/>
                  <a:pt x="1951215" y="2289931"/>
                </a:cubicBezTo>
                <a:cubicBezTo>
                  <a:pt x="1927708" y="2276420"/>
                  <a:pt x="1637642" y="2116452"/>
                  <a:pt x="1309276" y="2182083"/>
                </a:cubicBezTo>
                <a:cubicBezTo>
                  <a:pt x="839551" y="2275883"/>
                  <a:pt x="802903" y="2728570"/>
                  <a:pt x="397169" y="2773870"/>
                </a:cubicBezTo>
                <a:cubicBezTo>
                  <a:pt x="268934" y="2788186"/>
                  <a:pt x="129532" y="2758961"/>
                  <a:pt x="6334" y="2698893"/>
                </a:cubicBezTo>
                <a:lnTo>
                  <a:pt x="0" y="26952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 photo description available.">
            <a:extLst>
              <a:ext uri="{FF2B5EF4-FFF2-40B4-BE49-F238E27FC236}">
                <a16:creationId xmlns:a16="http://schemas.microsoft.com/office/drawing/2014/main" id="{31E16FF1-E576-55E2-69C9-75D87E30E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1"/>
          <a:stretch/>
        </p:blipFill>
        <p:spPr bwMode="auto">
          <a:xfrm>
            <a:off x="3399740" y="990599"/>
            <a:ext cx="4183867" cy="4190701"/>
          </a:xfrm>
          <a:custGeom>
            <a:avLst/>
            <a:gdLst/>
            <a:ahLst/>
            <a:cxnLst/>
            <a:rect l="l" t="t" r="r" b="b"/>
            <a:pathLst>
              <a:path w="3861358" h="3486315">
                <a:moveTo>
                  <a:pt x="245316" y="2268423"/>
                </a:moveTo>
                <a:cubicBezTo>
                  <a:pt x="378852" y="2268423"/>
                  <a:pt x="487104" y="2376675"/>
                  <a:pt x="487104" y="2510211"/>
                </a:cubicBezTo>
                <a:cubicBezTo>
                  <a:pt x="487104" y="2643747"/>
                  <a:pt x="378852" y="2751999"/>
                  <a:pt x="245316" y="2751999"/>
                </a:cubicBezTo>
                <a:cubicBezTo>
                  <a:pt x="111780" y="2751999"/>
                  <a:pt x="3528" y="2643747"/>
                  <a:pt x="3528" y="2510211"/>
                </a:cubicBezTo>
                <a:cubicBezTo>
                  <a:pt x="3528" y="2376675"/>
                  <a:pt x="111780" y="2268423"/>
                  <a:pt x="245316" y="2268423"/>
                </a:cubicBezTo>
                <a:close/>
                <a:moveTo>
                  <a:pt x="1152504" y="263"/>
                </a:moveTo>
                <a:cubicBezTo>
                  <a:pt x="1446566" y="-5974"/>
                  <a:pt x="1726716" y="99121"/>
                  <a:pt x="1942258" y="283974"/>
                </a:cubicBezTo>
                <a:cubicBezTo>
                  <a:pt x="2056900" y="382287"/>
                  <a:pt x="2219375" y="398838"/>
                  <a:pt x="2354155" y="330648"/>
                </a:cubicBezTo>
                <a:cubicBezTo>
                  <a:pt x="2440165" y="287218"/>
                  <a:pt x="2531858" y="255932"/>
                  <a:pt x="2626474" y="237687"/>
                </a:cubicBezTo>
                <a:cubicBezTo>
                  <a:pt x="3163717" y="133471"/>
                  <a:pt x="3694506" y="470283"/>
                  <a:pt x="3829175" y="1000465"/>
                </a:cubicBezTo>
                <a:cubicBezTo>
                  <a:pt x="3940067" y="1435793"/>
                  <a:pt x="3758227" y="1893025"/>
                  <a:pt x="3378659" y="2133322"/>
                </a:cubicBezTo>
                <a:cubicBezTo>
                  <a:pt x="3247851" y="2216132"/>
                  <a:pt x="3184958" y="2372594"/>
                  <a:pt x="3216846" y="2524035"/>
                </a:cubicBezTo>
                <a:cubicBezTo>
                  <a:pt x="3217343" y="2526352"/>
                  <a:pt x="3217784" y="2528670"/>
                  <a:pt x="3218280" y="2531041"/>
                </a:cubicBezTo>
                <a:cubicBezTo>
                  <a:pt x="3278305" y="2834530"/>
                  <a:pt x="3088411" y="3136089"/>
                  <a:pt x="2788673" y="3213327"/>
                </a:cubicBezTo>
                <a:cubicBezTo>
                  <a:pt x="2676513" y="3242401"/>
                  <a:pt x="2558284" y="3237541"/>
                  <a:pt x="2448882" y="3199369"/>
                </a:cubicBezTo>
                <a:cubicBezTo>
                  <a:pt x="2323536" y="3155564"/>
                  <a:pt x="2183957" y="3185080"/>
                  <a:pt x="2083603" y="3271972"/>
                </a:cubicBezTo>
                <a:cubicBezTo>
                  <a:pt x="1975360" y="3365678"/>
                  <a:pt x="1845820" y="3431480"/>
                  <a:pt x="1706296" y="3463632"/>
                </a:cubicBezTo>
                <a:cubicBezTo>
                  <a:pt x="1238622" y="3572041"/>
                  <a:pt x="765486" y="3281406"/>
                  <a:pt x="651284" y="2815276"/>
                </a:cubicBezTo>
                <a:cubicBezTo>
                  <a:pt x="623865" y="2704076"/>
                  <a:pt x="618458" y="2588595"/>
                  <a:pt x="635340" y="2475320"/>
                </a:cubicBezTo>
                <a:lnTo>
                  <a:pt x="635285" y="2475320"/>
                </a:lnTo>
                <a:cubicBezTo>
                  <a:pt x="655642" y="2339492"/>
                  <a:pt x="595011" y="2204767"/>
                  <a:pt x="484009" y="2123943"/>
                </a:cubicBezTo>
                <a:cubicBezTo>
                  <a:pt x="199388" y="1916670"/>
                  <a:pt x="5632" y="1581017"/>
                  <a:pt x="115" y="1177395"/>
                </a:cubicBezTo>
                <a:cubicBezTo>
                  <a:pt x="-6009" y="742656"/>
                  <a:pt x="232931" y="338206"/>
                  <a:pt x="619120" y="138547"/>
                </a:cubicBezTo>
                <a:cubicBezTo>
                  <a:pt x="794622" y="47827"/>
                  <a:pt x="976067" y="4006"/>
                  <a:pt x="1152504" y="2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ay be an image of one or more people, people sitting, people standing, indoor and text that says &quot;BAG&quot;">
            <a:extLst>
              <a:ext uri="{FF2B5EF4-FFF2-40B4-BE49-F238E27FC236}">
                <a16:creationId xmlns:a16="http://schemas.microsoft.com/office/drawing/2014/main" id="{7982103E-D48F-77F0-0A8E-C6566F410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r="-1" b="4014"/>
          <a:stretch/>
        </p:blipFill>
        <p:spPr bwMode="auto">
          <a:xfrm>
            <a:off x="5299739" y="0"/>
            <a:ext cx="6915130" cy="4247073"/>
          </a:xfrm>
          <a:custGeom>
            <a:avLst/>
            <a:gdLst/>
            <a:ahLst/>
            <a:cxnLst/>
            <a:rect l="l" t="t" r="r" b="b"/>
            <a:pathLst>
              <a:path w="4735628" h="2908496">
                <a:moveTo>
                  <a:pt x="4678390" y="1800091"/>
                </a:moveTo>
                <a:lnTo>
                  <a:pt x="4735628" y="1805861"/>
                </a:lnTo>
                <a:lnTo>
                  <a:pt x="4735628" y="2498404"/>
                </a:lnTo>
                <a:lnTo>
                  <a:pt x="4678390" y="2504174"/>
                </a:lnTo>
                <a:cubicBezTo>
                  <a:pt x="4483964" y="2504174"/>
                  <a:pt x="4326350" y="2346559"/>
                  <a:pt x="4326350" y="2152132"/>
                </a:cubicBezTo>
                <a:cubicBezTo>
                  <a:pt x="4326350" y="1957705"/>
                  <a:pt x="4483964" y="1800091"/>
                  <a:pt x="4678390" y="1800091"/>
                </a:cubicBezTo>
                <a:close/>
                <a:moveTo>
                  <a:pt x="254811" y="113994"/>
                </a:moveTo>
                <a:cubicBezTo>
                  <a:pt x="395539" y="113994"/>
                  <a:pt x="509622" y="228077"/>
                  <a:pt x="509622" y="368805"/>
                </a:cubicBezTo>
                <a:cubicBezTo>
                  <a:pt x="509622" y="509533"/>
                  <a:pt x="395539" y="623616"/>
                  <a:pt x="254811" y="623616"/>
                </a:cubicBezTo>
                <a:cubicBezTo>
                  <a:pt x="114083" y="623616"/>
                  <a:pt x="0" y="509533"/>
                  <a:pt x="0" y="368805"/>
                </a:cubicBezTo>
                <a:cubicBezTo>
                  <a:pt x="0" y="228077"/>
                  <a:pt x="114083" y="113994"/>
                  <a:pt x="254811" y="113994"/>
                </a:cubicBezTo>
                <a:close/>
                <a:moveTo>
                  <a:pt x="806627" y="0"/>
                </a:moveTo>
                <a:lnTo>
                  <a:pt x="4735628" y="0"/>
                </a:lnTo>
                <a:lnTo>
                  <a:pt x="4735628" y="1671177"/>
                </a:lnTo>
                <a:lnTo>
                  <a:pt x="4730970" y="1671701"/>
                </a:lnTo>
                <a:cubicBezTo>
                  <a:pt x="4699855" y="1673733"/>
                  <a:pt x="4668416" y="1674312"/>
                  <a:pt x="4636728" y="1673374"/>
                </a:cubicBezTo>
                <a:cubicBezTo>
                  <a:pt x="4625890" y="1673058"/>
                  <a:pt x="4615067" y="1672594"/>
                  <a:pt x="4604410" y="1671922"/>
                </a:cubicBezTo>
                <a:cubicBezTo>
                  <a:pt x="4415182" y="1660324"/>
                  <a:pt x="4245926" y="1799873"/>
                  <a:pt x="4230043" y="1988757"/>
                </a:cubicBezTo>
                <a:cubicBezTo>
                  <a:pt x="4229596" y="1993328"/>
                  <a:pt x="4229148" y="1997900"/>
                  <a:pt x="4228700" y="2002472"/>
                </a:cubicBezTo>
                <a:cubicBezTo>
                  <a:pt x="4202202" y="2273183"/>
                  <a:pt x="4066964" y="2521550"/>
                  <a:pt x="3854011" y="2690717"/>
                </a:cubicBezTo>
                <a:cubicBezTo>
                  <a:pt x="3419881" y="3035484"/>
                  <a:pt x="2788504" y="2963073"/>
                  <a:pt x="2443718" y="2528972"/>
                </a:cubicBezTo>
                <a:cubicBezTo>
                  <a:pt x="2313583" y="2364703"/>
                  <a:pt x="2123690" y="2258728"/>
                  <a:pt x="1915547" y="2234274"/>
                </a:cubicBezTo>
                <a:lnTo>
                  <a:pt x="1901534" y="2232902"/>
                </a:lnTo>
                <a:cubicBezTo>
                  <a:pt x="1117155" y="2134011"/>
                  <a:pt x="541964" y="1429043"/>
                  <a:pt x="602509" y="640908"/>
                </a:cubicBezTo>
                <a:cubicBezTo>
                  <a:pt x="617681" y="441138"/>
                  <a:pt x="672540" y="250153"/>
                  <a:pt x="760630" y="773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39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22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May be an image of text that says &quot;Sunderland People First Change Rights Choice nclusion pendence&quot;">
            <a:extLst>
              <a:ext uri="{FF2B5EF4-FFF2-40B4-BE49-F238E27FC236}">
                <a16:creationId xmlns:a16="http://schemas.microsoft.com/office/drawing/2014/main" id="{B563A5DE-5E8B-5387-DBA8-EEBA2BD4A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r="13228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Rectangle 9228">
            <a:extLst>
              <a:ext uri="{FF2B5EF4-FFF2-40B4-BE49-F238E27FC236}">
                <a16:creationId xmlns:a16="http://schemas.microsoft.com/office/drawing/2014/main" id="{07EC7751-495D-487E-B212-AB1DD0DB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1"/>
            <a:ext cx="12188952" cy="312661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36200">
                <a:srgbClr val="000000">
                  <a:alpha val="33000"/>
                </a:srgbClr>
              </a:gs>
              <a:gs pos="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8A00DF8D-2CBA-449E-B29E-B111149DF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02" y="4142197"/>
            <a:ext cx="12191999" cy="27158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55000">
                <a:srgbClr val="000000">
                  <a:alpha val="37000"/>
                </a:srgbClr>
              </a:gs>
              <a:gs pos="0">
                <a:srgbClr val="00000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0A719-B2F0-76F8-D8CA-D42A9D91C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63960"/>
            <a:ext cx="6302803" cy="1305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>
                <a:solidFill>
                  <a:srgbClr val="FFFFFF"/>
                </a:solidFill>
              </a:rPr>
              <a:t>Restraints reduction network conference- Showing our video!</a:t>
            </a:r>
          </a:p>
        </p:txBody>
      </p:sp>
    </p:spTree>
    <p:extLst>
      <p:ext uri="{BB962C8B-B14F-4D97-AF65-F5344CB8AC3E}">
        <p14:creationId xmlns:p14="http://schemas.microsoft.com/office/powerpoint/2010/main" val="100107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0" name="Rectangle 7189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92" name="Freeform: Shape 7191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194" name="Rectangle 7193">
            <a:extLst>
              <a:ext uri="{FF2B5EF4-FFF2-40B4-BE49-F238E27FC236}">
                <a16:creationId xmlns:a16="http://schemas.microsoft.com/office/drawing/2014/main" id="{087C4FDF-D217-4821-A221-1C752E3F3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196" name="Rectangle 7195">
            <a:extLst>
              <a:ext uri="{FF2B5EF4-FFF2-40B4-BE49-F238E27FC236}">
                <a16:creationId xmlns:a16="http://schemas.microsoft.com/office/drawing/2014/main" id="{42132CED-6BF1-4889-A9D1-A43F1E037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2A294-E6DF-E5B5-416D-2A40E2BD1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97" y="4098318"/>
            <a:ext cx="6826265" cy="22671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Starting workshopping on Sunny Smiles care home scenes. </a:t>
            </a:r>
          </a:p>
        </p:txBody>
      </p:sp>
      <p:pic>
        <p:nvPicPr>
          <p:cNvPr id="7170" name="Picture 2" descr="May be an image of one or more people, people standing and indoor">
            <a:extLst>
              <a:ext uri="{FF2B5EF4-FFF2-40B4-BE49-F238E27FC236}">
                <a16:creationId xmlns:a16="http://schemas.microsoft.com/office/drawing/2014/main" id="{8323BAB6-FCDE-4F5A-2A9D-84714492B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6" b="4930"/>
          <a:stretch/>
        </p:blipFill>
        <p:spPr bwMode="auto">
          <a:xfrm>
            <a:off x="-2" y="0"/>
            <a:ext cx="6671223" cy="3190874"/>
          </a:xfrm>
          <a:custGeom>
            <a:avLst/>
            <a:gdLst/>
            <a:ahLst/>
            <a:cxnLst/>
            <a:rect l="l" t="t" r="r" b="b"/>
            <a:pathLst>
              <a:path w="5003721" h="2393301">
                <a:moveTo>
                  <a:pt x="4627366" y="1455130"/>
                </a:moveTo>
                <a:cubicBezTo>
                  <a:pt x="4835221" y="1455130"/>
                  <a:pt x="5003721" y="1623630"/>
                  <a:pt x="5003721" y="1831485"/>
                </a:cubicBezTo>
                <a:cubicBezTo>
                  <a:pt x="5003721" y="2039340"/>
                  <a:pt x="4835221" y="2207840"/>
                  <a:pt x="4627366" y="2207840"/>
                </a:cubicBezTo>
                <a:cubicBezTo>
                  <a:pt x="4419511" y="2207840"/>
                  <a:pt x="4251011" y="2039340"/>
                  <a:pt x="4251011" y="1831485"/>
                </a:cubicBezTo>
                <a:cubicBezTo>
                  <a:pt x="4251011" y="1623630"/>
                  <a:pt x="4419511" y="1455130"/>
                  <a:pt x="4627366" y="1455130"/>
                </a:cubicBezTo>
                <a:close/>
                <a:moveTo>
                  <a:pt x="0" y="0"/>
                </a:moveTo>
                <a:lnTo>
                  <a:pt x="4912756" y="0"/>
                </a:lnTo>
                <a:lnTo>
                  <a:pt x="4935752" y="55805"/>
                </a:lnTo>
                <a:cubicBezTo>
                  <a:pt x="5071805" y="441371"/>
                  <a:pt x="4948133" y="856395"/>
                  <a:pt x="4557513" y="1096717"/>
                </a:cubicBezTo>
                <a:cubicBezTo>
                  <a:pt x="4251299" y="1284842"/>
                  <a:pt x="4095904" y="1542516"/>
                  <a:pt x="3978022" y="1855456"/>
                </a:cubicBezTo>
                <a:cubicBezTo>
                  <a:pt x="3876714" y="2124573"/>
                  <a:pt x="3709115" y="2325456"/>
                  <a:pt x="3402485" y="2382941"/>
                </a:cubicBezTo>
                <a:cubicBezTo>
                  <a:pt x="3214707" y="2418166"/>
                  <a:pt x="3050505" y="2361237"/>
                  <a:pt x="2927215" y="2247654"/>
                </a:cubicBezTo>
                <a:cubicBezTo>
                  <a:pt x="2633344" y="1977221"/>
                  <a:pt x="2327685" y="2037479"/>
                  <a:pt x="2007117" y="2165692"/>
                </a:cubicBezTo>
                <a:cubicBezTo>
                  <a:pt x="1753743" y="2267001"/>
                  <a:pt x="1507855" y="2394521"/>
                  <a:pt x="1220087" y="2366021"/>
                </a:cubicBezTo>
                <a:cubicBezTo>
                  <a:pt x="712504" y="2316026"/>
                  <a:pt x="415027" y="2031238"/>
                  <a:pt x="381049" y="1504794"/>
                </a:cubicBezTo>
                <a:cubicBezTo>
                  <a:pt x="371826" y="1361742"/>
                  <a:pt x="379663" y="1217580"/>
                  <a:pt x="379663" y="1073973"/>
                </a:cubicBezTo>
                <a:lnTo>
                  <a:pt x="384725" y="1073973"/>
                </a:lnTo>
                <a:cubicBezTo>
                  <a:pt x="384725" y="969960"/>
                  <a:pt x="377235" y="865947"/>
                  <a:pt x="386111" y="762905"/>
                </a:cubicBezTo>
                <a:cubicBezTo>
                  <a:pt x="409063" y="497602"/>
                  <a:pt x="289656" y="299423"/>
                  <a:pt x="112141" y="1180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y be an image of one or more people, people standing and indoor">
            <a:extLst>
              <a:ext uri="{FF2B5EF4-FFF2-40B4-BE49-F238E27FC236}">
                <a16:creationId xmlns:a16="http://schemas.microsoft.com/office/drawing/2014/main" id="{590A88B1-9398-15E4-2BB6-F6FE71EA4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0" r="-5" b="11881"/>
          <a:stretch/>
        </p:blipFill>
        <p:spPr bwMode="auto">
          <a:xfrm>
            <a:off x="8153400" y="4591592"/>
            <a:ext cx="4038599" cy="2266408"/>
          </a:xfrm>
          <a:custGeom>
            <a:avLst/>
            <a:gdLst/>
            <a:ahLst/>
            <a:cxnLst/>
            <a:rect l="l" t="t" r="r" b="b"/>
            <a:pathLst>
              <a:path w="6051229" h="3395870">
                <a:moveTo>
                  <a:pt x="1317554" y="241852"/>
                </a:moveTo>
                <a:cubicBezTo>
                  <a:pt x="1550298" y="241852"/>
                  <a:pt x="1738974" y="430528"/>
                  <a:pt x="1738974" y="663272"/>
                </a:cubicBezTo>
                <a:cubicBezTo>
                  <a:pt x="1738974" y="896016"/>
                  <a:pt x="1550298" y="1084692"/>
                  <a:pt x="1317554" y="1084692"/>
                </a:cubicBezTo>
                <a:cubicBezTo>
                  <a:pt x="1084811" y="1084692"/>
                  <a:pt x="896135" y="896016"/>
                  <a:pt x="896135" y="663272"/>
                </a:cubicBezTo>
                <a:cubicBezTo>
                  <a:pt x="896135" y="430528"/>
                  <a:pt x="1084811" y="241852"/>
                  <a:pt x="1317554" y="241852"/>
                </a:cubicBezTo>
                <a:close/>
                <a:moveTo>
                  <a:pt x="5744951" y="25092"/>
                </a:moveTo>
                <a:cubicBezTo>
                  <a:pt x="5780114" y="26000"/>
                  <a:pt x="5816126" y="30200"/>
                  <a:pt x="5853136" y="38157"/>
                </a:cubicBezTo>
                <a:cubicBezTo>
                  <a:pt x="5898808" y="47996"/>
                  <a:pt x="5943333" y="63096"/>
                  <a:pt x="5986405" y="82706"/>
                </a:cubicBezTo>
                <a:lnTo>
                  <a:pt x="6051229" y="119975"/>
                </a:lnTo>
                <a:lnTo>
                  <a:pt x="6051229" y="3395870"/>
                </a:lnTo>
                <a:lnTo>
                  <a:pt x="656731" y="3395870"/>
                </a:lnTo>
                <a:lnTo>
                  <a:pt x="653211" y="3385085"/>
                </a:lnTo>
                <a:cubicBezTo>
                  <a:pt x="502956" y="3025600"/>
                  <a:pt x="-15658" y="2768546"/>
                  <a:pt x="364" y="2254809"/>
                </a:cubicBezTo>
                <a:cubicBezTo>
                  <a:pt x="11420" y="1911642"/>
                  <a:pt x="256854" y="1556695"/>
                  <a:pt x="556515" y="1423552"/>
                </a:cubicBezTo>
                <a:cubicBezTo>
                  <a:pt x="1016167" y="1219697"/>
                  <a:pt x="1362083" y="1643227"/>
                  <a:pt x="1745273" y="1427778"/>
                </a:cubicBezTo>
                <a:cubicBezTo>
                  <a:pt x="2063249" y="1248992"/>
                  <a:pt x="2013979" y="769367"/>
                  <a:pt x="2394059" y="417033"/>
                </a:cubicBezTo>
                <a:cubicBezTo>
                  <a:pt x="2678165" y="153583"/>
                  <a:pt x="2991680" y="174868"/>
                  <a:pt x="3343283" y="215877"/>
                </a:cubicBezTo>
                <a:cubicBezTo>
                  <a:pt x="3818364" y="271483"/>
                  <a:pt x="3830460" y="577169"/>
                  <a:pt x="4234022" y="639120"/>
                </a:cubicBezTo>
                <a:cubicBezTo>
                  <a:pt x="4881024" y="738546"/>
                  <a:pt x="5217500" y="11468"/>
                  <a:pt x="5744951" y="25092"/>
                </a:cubicBezTo>
                <a:close/>
                <a:moveTo>
                  <a:pt x="4359592" y="0"/>
                </a:moveTo>
                <a:cubicBezTo>
                  <a:pt x="4493163" y="0"/>
                  <a:pt x="4601444" y="108281"/>
                  <a:pt x="4601444" y="241852"/>
                </a:cubicBezTo>
                <a:cubicBezTo>
                  <a:pt x="4601444" y="375423"/>
                  <a:pt x="4493163" y="483704"/>
                  <a:pt x="4359592" y="483704"/>
                </a:cubicBezTo>
                <a:cubicBezTo>
                  <a:pt x="4226021" y="483704"/>
                  <a:pt x="4117740" y="375423"/>
                  <a:pt x="4117740" y="241852"/>
                </a:cubicBezTo>
                <a:cubicBezTo>
                  <a:pt x="4117740" y="108281"/>
                  <a:pt x="4226021" y="0"/>
                  <a:pt x="435959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 photo description available.">
            <a:extLst>
              <a:ext uri="{FF2B5EF4-FFF2-40B4-BE49-F238E27FC236}">
                <a16:creationId xmlns:a16="http://schemas.microsoft.com/office/drawing/2014/main" id="{CB1FF14E-4965-5E8C-0AA2-7FF76BF1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" b="16721"/>
          <a:stretch/>
        </p:blipFill>
        <p:spPr bwMode="auto">
          <a:xfrm>
            <a:off x="7251459" y="-3"/>
            <a:ext cx="4940541" cy="5153233"/>
          </a:xfrm>
          <a:custGeom>
            <a:avLst/>
            <a:gdLst/>
            <a:ahLst/>
            <a:cxnLst/>
            <a:rect l="l" t="t" r="r" b="b"/>
            <a:pathLst>
              <a:path w="4228286" h="4410315">
                <a:moveTo>
                  <a:pt x="3052352" y="3639700"/>
                </a:moveTo>
                <a:cubicBezTo>
                  <a:pt x="3121050" y="3642406"/>
                  <a:pt x="3186306" y="3682857"/>
                  <a:pt x="3215371" y="3752484"/>
                </a:cubicBezTo>
                <a:cubicBezTo>
                  <a:pt x="3247204" y="3828762"/>
                  <a:pt x="3221643" y="3919067"/>
                  <a:pt x="3153959" y="3968411"/>
                </a:cubicBezTo>
                <a:cubicBezTo>
                  <a:pt x="3137953" y="3980034"/>
                  <a:pt x="3120162" y="3989176"/>
                  <a:pt x="3101253" y="3995402"/>
                </a:cubicBezTo>
                <a:cubicBezTo>
                  <a:pt x="3013609" y="4024355"/>
                  <a:pt x="2914134" y="3985248"/>
                  <a:pt x="2874357" y="3896686"/>
                </a:cubicBezTo>
                <a:cubicBezTo>
                  <a:pt x="2840020" y="3820371"/>
                  <a:pt x="2864199" y="3728184"/>
                  <a:pt x="2932049" y="3677445"/>
                </a:cubicBezTo>
                <a:cubicBezTo>
                  <a:pt x="2968674" y="3650041"/>
                  <a:pt x="3011132" y="3638076"/>
                  <a:pt x="3052352" y="3639700"/>
                </a:cubicBezTo>
                <a:close/>
                <a:moveTo>
                  <a:pt x="1280109" y="3359432"/>
                </a:moveTo>
                <a:cubicBezTo>
                  <a:pt x="1438041" y="3365623"/>
                  <a:pt x="1588014" y="3458573"/>
                  <a:pt x="1654617" y="3618602"/>
                </a:cubicBezTo>
                <a:cubicBezTo>
                  <a:pt x="1727589" y="3793307"/>
                  <a:pt x="1668543" y="4001201"/>
                  <a:pt x="1513551" y="4114476"/>
                </a:cubicBezTo>
                <a:cubicBezTo>
                  <a:pt x="1476841" y="4141428"/>
                  <a:pt x="1435928" y="4162557"/>
                  <a:pt x="1392438" y="4177041"/>
                </a:cubicBezTo>
                <a:cubicBezTo>
                  <a:pt x="1190928" y="4243520"/>
                  <a:pt x="962396" y="4153543"/>
                  <a:pt x="870912" y="3950014"/>
                </a:cubicBezTo>
                <a:cubicBezTo>
                  <a:pt x="792126" y="3774742"/>
                  <a:pt x="847653" y="3562773"/>
                  <a:pt x="1003524" y="3446240"/>
                </a:cubicBezTo>
                <a:cubicBezTo>
                  <a:pt x="1087725" y="3383237"/>
                  <a:pt x="1185350" y="3355718"/>
                  <a:pt x="1280109" y="3359432"/>
                </a:cubicBezTo>
                <a:close/>
                <a:moveTo>
                  <a:pt x="4088364" y="3260599"/>
                </a:moveTo>
                <a:cubicBezTo>
                  <a:pt x="4116779" y="3261718"/>
                  <a:pt x="4144904" y="3265952"/>
                  <a:pt x="4172201" y="3273160"/>
                </a:cubicBezTo>
                <a:lnTo>
                  <a:pt x="4228286" y="3294783"/>
                </a:lnTo>
                <a:lnTo>
                  <a:pt x="4228286" y="3979551"/>
                </a:lnTo>
                <a:lnTo>
                  <a:pt x="4189390" y="3995964"/>
                </a:lnTo>
                <a:cubicBezTo>
                  <a:pt x="4008049" y="4055686"/>
                  <a:pt x="3802421" y="3974950"/>
                  <a:pt x="3720110" y="3791808"/>
                </a:cubicBezTo>
                <a:cubicBezTo>
                  <a:pt x="3648965" y="3633985"/>
                  <a:pt x="3699021" y="3443365"/>
                  <a:pt x="3839459" y="3338430"/>
                </a:cubicBezTo>
                <a:cubicBezTo>
                  <a:pt x="3915286" y="3281918"/>
                  <a:pt x="4003122" y="3257242"/>
                  <a:pt x="4088364" y="3260599"/>
                </a:cubicBezTo>
                <a:close/>
                <a:moveTo>
                  <a:pt x="468145" y="0"/>
                </a:moveTo>
                <a:lnTo>
                  <a:pt x="4228286" y="0"/>
                </a:lnTo>
                <a:lnTo>
                  <a:pt x="4228286" y="3071950"/>
                </a:lnTo>
                <a:lnTo>
                  <a:pt x="4178216" y="3035432"/>
                </a:lnTo>
                <a:cubicBezTo>
                  <a:pt x="4126722" y="3005330"/>
                  <a:pt x="4071278" y="2989012"/>
                  <a:pt x="4008007" y="2994190"/>
                </a:cubicBezTo>
                <a:cubicBezTo>
                  <a:pt x="3703212" y="3019171"/>
                  <a:pt x="3654818" y="3506364"/>
                  <a:pt x="3354422" y="3507003"/>
                </a:cubicBezTo>
                <a:cubicBezTo>
                  <a:pt x="3199917" y="3507351"/>
                  <a:pt x="3089327" y="3379208"/>
                  <a:pt x="2979729" y="3267850"/>
                </a:cubicBezTo>
                <a:cubicBezTo>
                  <a:pt x="2913406" y="3200492"/>
                  <a:pt x="2792996" y="3219887"/>
                  <a:pt x="2748381" y="3305003"/>
                </a:cubicBezTo>
                <a:cubicBezTo>
                  <a:pt x="2725603" y="3347718"/>
                  <a:pt x="2706864" y="3392247"/>
                  <a:pt x="2692395" y="3438013"/>
                </a:cubicBezTo>
                <a:cubicBezTo>
                  <a:pt x="2602543" y="3744823"/>
                  <a:pt x="2816251" y="3918368"/>
                  <a:pt x="2666190" y="4146916"/>
                </a:cubicBezTo>
                <a:cubicBezTo>
                  <a:pt x="2634536" y="4195356"/>
                  <a:pt x="2531839" y="4351564"/>
                  <a:pt x="2360486" y="4397478"/>
                </a:cubicBezTo>
                <a:cubicBezTo>
                  <a:pt x="2335097" y="4404281"/>
                  <a:pt x="2309076" y="4408423"/>
                  <a:pt x="2282876" y="4409780"/>
                </a:cubicBezTo>
                <a:cubicBezTo>
                  <a:pt x="2095554" y="4419757"/>
                  <a:pt x="1907066" y="4289002"/>
                  <a:pt x="1857238" y="4129713"/>
                </a:cubicBezTo>
                <a:cubicBezTo>
                  <a:pt x="1790108" y="3915414"/>
                  <a:pt x="2022075" y="3803327"/>
                  <a:pt x="2001136" y="3504003"/>
                </a:cubicBezTo>
                <a:cubicBezTo>
                  <a:pt x="1990096" y="3346806"/>
                  <a:pt x="1902242" y="3116053"/>
                  <a:pt x="1722028" y="3039832"/>
                </a:cubicBezTo>
                <a:cubicBezTo>
                  <a:pt x="1420316" y="2912259"/>
                  <a:pt x="1140980" y="3337727"/>
                  <a:pt x="763502" y="3231101"/>
                </a:cubicBezTo>
                <a:cubicBezTo>
                  <a:pt x="558712" y="3173369"/>
                  <a:pt x="386074" y="2976207"/>
                  <a:pt x="356142" y="2780961"/>
                </a:cubicBezTo>
                <a:cubicBezTo>
                  <a:pt x="310255" y="2481630"/>
                  <a:pt x="623673" y="2342893"/>
                  <a:pt x="558484" y="2087022"/>
                </a:cubicBezTo>
                <a:cubicBezTo>
                  <a:pt x="504402" y="1874113"/>
                  <a:pt x="207210" y="1830848"/>
                  <a:pt x="58768" y="1555651"/>
                </a:cubicBezTo>
                <a:cubicBezTo>
                  <a:pt x="-52194" y="1349878"/>
                  <a:pt x="13214" y="1169751"/>
                  <a:pt x="96910" y="970311"/>
                </a:cubicBezTo>
                <a:cubicBezTo>
                  <a:pt x="210089" y="700489"/>
                  <a:pt x="396301" y="739714"/>
                  <a:pt x="501359" y="513057"/>
                </a:cubicBezTo>
                <a:cubicBezTo>
                  <a:pt x="568714" y="367557"/>
                  <a:pt x="548120" y="231290"/>
                  <a:pt x="505339" y="10054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plashVTI">
  <a:themeElements>
    <a:clrScheme name="AnalogousFromDarkSeedLeftStep">
      <a:dk1>
        <a:srgbClr val="000000"/>
      </a:dk1>
      <a:lt1>
        <a:srgbClr val="FFFFFF"/>
      </a:lt1>
      <a:dk2>
        <a:srgbClr val="1B2831"/>
      </a:dk2>
      <a:lt2>
        <a:srgbClr val="F0F3F1"/>
      </a:lt2>
      <a:accent1>
        <a:srgbClr val="E729D7"/>
      </a:accent1>
      <a:accent2>
        <a:srgbClr val="9617D5"/>
      </a:accent2>
      <a:accent3>
        <a:srgbClr val="5929E7"/>
      </a:accent3>
      <a:accent4>
        <a:srgbClr val="2542D7"/>
      </a:accent4>
      <a:accent5>
        <a:srgbClr val="2997E7"/>
      </a:accent5>
      <a:accent6>
        <a:srgbClr val="15BFC0"/>
      </a:accent6>
      <a:hlink>
        <a:srgbClr val="3F74BF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1168563B6D548A023D5B0597A6783" ma:contentTypeVersion="11" ma:contentTypeDescription="Create a new document." ma:contentTypeScope="" ma:versionID="959755ed87328ceec35eff5a5a72a9fc">
  <xsd:schema xmlns:xsd="http://www.w3.org/2001/XMLSchema" xmlns:xs="http://www.w3.org/2001/XMLSchema" xmlns:p="http://schemas.microsoft.com/office/2006/metadata/properties" xmlns:ns3="395e6f9f-25f3-475d-a037-d0b549cb12b7" xmlns:ns4="f05d71d9-d551-4ae1-a6f2-1717a042b87c" targetNamespace="http://schemas.microsoft.com/office/2006/metadata/properties" ma:root="true" ma:fieldsID="720c62c586e4e82260d839d7233e6688" ns3:_="" ns4:_="">
    <xsd:import namespace="395e6f9f-25f3-475d-a037-d0b549cb12b7"/>
    <xsd:import namespace="f05d71d9-d551-4ae1-a6f2-1717a042b87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e6f9f-25f3-475d-a037-d0b549cb12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d71d9-d551-4ae1-a6f2-1717a042b87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52A09-4FBB-40FB-838C-761B501801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233074-6A5B-40D4-8BF5-618E0BC695D3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f05d71d9-d551-4ae1-a6f2-1717a042b87c"/>
    <ds:schemaRef ds:uri="http://purl.org/dc/dcmitype/"/>
    <ds:schemaRef ds:uri="http://www.w3.org/XML/1998/namespace"/>
    <ds:schemaRef ds:uri="395e6f9f-25f3-475d-a037-d0b549cb12b7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EBE0D51-A7D9-432A-84AD-9B9983D51C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e6f9f-25f3-475d-a037-d0b549cb12b7"/>
    <ds:schemaRef ds:uri="f05d71d9-d551-4ae1-a6f2-1717a042b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106</Words>
  <Application>Microsoft Office PowerPoint</Application>
  <PresentationFormat>Widescreen</PresentationFormat>
  <Paragraphs>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Avenir Next LT Pro</vt:lpstr>
      <vt:lpstr>Posterama</vt:lpstr>
      <vt:lpstr>SplashVTI</vt:lpstr>
      <vt:lpstr>Pyjama Drama, A year in Pictures</vt:lpstr>
      <vt:lpstr>PowerPoint Presentation</vt:lpstr>
      <vt:lpstr>PowerPoint Presentation</vt:lpstr>
      <vt:lpstr>Workshops: music and movement</vt:lpstr>
      <vt:lpstr>Workshops: Costume + Improvisation. </vt:lpstr>
      <vt:lpstr>Short scenes: ‘It’s my life!’ Workshop on rights to marriage and relationships </vt:lpstr>
      <vt:lpstr>Restraints reduction Network short film</vt:lpstr>
      <vt:lpstr>Restraints reduction network conference- Showing our video!</vt:lpstr>
      <vt:lpstr>Starting workshopping on Sunny Smiles care home scenes. </vt:lpstr>
      <vt:lpstr>Rehearsals for sunny smiles</vt:lpstr>
      <vt:lpstr>Our poster</vt:lpstr>
      <vt:lpstr>Final Rehearsals</vt:lpstr>
      <vt:lpstr>Performance day!</vt:lpstr>
      <vt:lpstr>First week back, new space and new faces!</vt:lpstr>
      <vt:lpstr>Workshops with new group, Movie scene improvisation</vt:lpstr>
      <vt:lpstr>Mime Workshop</vt:lpstr>
      <vt:lpstr>Starting work on Waiting Room Anon</vt:lpstr>
      <vt:lpstr>Filming for the Restraints Conference in November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Pyjama Drama, A year in Pictures</dc:title>
  <dc:creator>kelly scargill</dc:creator>
  <cp:lastModifiedBy>Kathryn Littlewood</cp:lastModifiedBy>
  <cp:revision>6</cp:revision>
  <dcterms:created xsi:type="dcterms:W3CDTF">2022-10-12T16:57:54Z</dcterms:created>
  <dcterms:modified xsi:type="dcterms:W3CDTF">2022-10-14T11:24:23Z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0x010100F5F1168563B6D548A023D5B0597A6783</vt:lpwstr>
  </property>
</Properties>
</file>