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F279-81D5-E766-DA7F-62252A5DA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E66D2-D695-0E7F-B7DF-28201D734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91934-19CF-D871-3B42-6721E4A9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8A5F0-95B0-A89E-B77B-FD0C054C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8CA39-9FAB-FE6E-5CBC-A5C5180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3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5D4F-1B40-5769-6967-68ADBB89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FFCB7-4DA7-54AA-C4C5-DA215EB7F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EAF52-8BC9-ABE3-A3DB-F3E5652B3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F2D2A-ADE0-034E-0157-8EC33DBF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5FAE9-AC8E-C53B-A11F-500AD69A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2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4DCEF7-348B-B7B8-1857-BF73A27C6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8D914-E025-4382-8FF0-EC60ED5D4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631DD-EDCD-BCBA-A54F-28C9C97E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2A21-F301-827F-03F5-DA777F80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8B951-DF89-9B7E-7D5F-734D33B8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AC61F-F790-5E37-0FEB-F060522E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2B4B-C439-35EA-14F8-4B2D23B83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7BF90-CFFF-91C6-32F1-05987109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73BB0-9938-29D2-0360-B4D72389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15DA0-6662-17A5-DAB1-E5767C37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1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6823-29C8-1813-A4C1-EE33FCB1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D56FF-4DE3-2F68-0CBF-2C17EE5F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6069-C3C3-D146-9ED1-0418EB92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FBC07-6367-4643-09BD-69A1FEFA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4415-8D4D-AD74-DC2E-E6FC6BEF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527F-085F-267D-F4C5-3F34D551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D2770-14C9-FAF1-C1D4-078612305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CDED4-40E3-9F42-0680-07541CA19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FBA40-E968-AF50-3D8D-C07F37C4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EA25F-BF37-BB75-455D-5185468D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97914-00F3-E784-6DBA-24F42953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9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8460-DBCF-E712-BCFA-DC1DCD65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00F10-7A7E-9FF8-CAB0-97A1956D7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3C14F-45F7-A6B7-B04F-7E8F3F816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4BFB2-26AE-43B6-4B05-557F67834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7B6E0F-F5BF-D86C-4BFE-F8D8D66F1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26B881-4EA9-CABF-B405-802E5307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79975-03EA-A0B1-3946-EE7E75E5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24505-BD86-6C8E-5AC3-1242FA31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8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FBA4-2B13-0D7B-72C3-FCD8E1C3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D2D34-AD36-83D1-1AB2-A563B6D0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EAAEB-9DE2-6B66-4E54-ED28223E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A7C00-D660-82C6-8502-DDCA5A8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0C5BF-C292-18C5-30C1-03864BA1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53600-A047-BF24-075C-FCBF5437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95A76-3721-30C1-CD94-D89C5EF2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D58A-4529-CCC2-79F6-B913D963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3DE6A-6B4E-3894-9D0D-EB5F26A0D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5A2A8-9734-05B9-27C5-0A7D234D1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05ED2-A89C-2B9C-D3C4-345FCC98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10A0-C600-FEC5-D692-1A68F545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A51EC-D552-08CC-7885-709C3EFA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4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1932-9E96-6C30-2120-8BF0B7A5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BD9F0-722C-E590-8CF7-80746017F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D31B1-0111-07C7-7CFF-86ADC73C8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9D60F-7998-68BF-401D-4B22ABDD6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BC86A-0E8A-4648-D977-E8D54B26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29B18-1BF0-2C80-E065-6070145E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06545B-7101-4345-C19C-D98B2C0F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6EF37-3D14-3F98-AD8D-1A3AB376B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8480-C0D1-B70E-4E61-C2709DFCA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A80B8-D4ED-7586-9236-C8424945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B72A8-AB54-36AC-9965-077F1691F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6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73260&amp;picture=tre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4B7F6-FE8F-B25C-EDD3-F76AE293F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DB75C-6E2D-EC72-C19A-8D9A5704C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758284"/>
            <a:ext cx="3657600" cy="3196570"/>
          </a:xfrm>
        </p:spPr>
        <p:txBody>
          <a:bodyPr>
            <a:normAutofit/>
          </a:bodyPr>
          <a:lstStyle/>
          <a:p>
            <a:r>
              <a:rPr lang="en-US" sz="4800" b="1" dirty="0"/>
              <a:t>Let's talk Money</a:t>
            </a:r>
            <a:endParaRPr lang="en-GB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532BC-16F3-B409-B40A-7A5A688A7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323376"/>
            <a:ext cx="3657600" cy="124143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With Sheffield Voices and Money Saving Expert</a:t>
            </a:r>
            <a:endParaRPr lang="en-GB" sz="2000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 w="22225">
            <a:solidFill>
              <a:srgbClr val="715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3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D331D-15DE-923B-E1FA-DF287EC5D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dirty="0"/>
              <a:t>Ow </a:t>
            </a:r>
            <a:r>
              <a:rPr lang="en-US" sz="4100" b="1" dirty="0" err="1"/>
              <a:t>Much’opoloy</a:t>
            </a:r>
            <a:r>
              <a:rPr lang="en-US" sz="4100" b="1" dirty="0"/>
              <a:t>  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Two people sitting on chairs holding cups of coffee&#10;&#10;Description automatically generated with low confidence">
            <a:extLst>
              <a:ext uri="{FF2B5EF4-FFF2-40B4-BE49-F238E27FC236}">
                <a16:creationId xmlns:a16="http://schemas.microsoft.com/office/drawing/2014/main" id="{5B522D12-EE00-CC26-25C8-6D21D0EDE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32" y="2569464"/>
            <a:ext cx="3678936" cy="3678936"/>
          </a:xfrm>
          <a:prstGeom prst="rect">
            <a:avLst/>
          </a:prstGeom>
        </p:spPr>
      </p:pic>
      <p:pic>
        <p:nvPicPr>
          <p:cNvPr id="11" name="Content Placeholder 10" descr="Diagram, shape&#10;&#10;Description automatically generated">
            <a:extLst>
              <a:ext uri="{FF2B5EF4-FFF2-40B4-BE49-F238E27FC236}">
                <a16:creationId xmlns:a16="http://schemas.microsoft.com/office/drawing/2014/main" id="{C5B78954-86C5-F45F-74E3-BFAD360B7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81" y="1253331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20651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F2ADA-5CE9-E084-83AF-F4EE451E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 bank account?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C6A79-25C7-C0D4-90A7-FB024D298E5D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A bank account allows you to store money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You can take money out and put money in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026" name="Picture 2" descr="Bank">
            <a:extLst>
              <a:ext uri="{FF2B5EF4-FFF2-40B4-BE49-F238E27FC236}">
                <a16:creationId xmlns:a16="http://schemas.microsoft.com/office/drawing/2014/main" id="{DB9CAD88-8C18-65F2-F2A3-B057176EE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r="2422"/>
          <a:stretch/>
        </p:blipFill>
        <p:spPr bwMode="auto">
          <a:xfrm>
            <a:off x="6365134" y="640080"/>
            <a:ext cx="4926795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1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EDFCC-F93F-693A-B1DE-7D668275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Why  do you need a bank account?</a:t>
            </a:r>
            <a:endParaRPr lang="en-GB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2B58-2F47-6340-2F59-45FAB414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People like to keep their money safe so you do not have cash around your home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can have your benefits or your wages paid directly into your bank account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 can even pay your bills straight from your bank account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99305-3B77-1995-7025-A9D968E8C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17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9A4B9-441B-3DEF-4659-2D6AAFE1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If you have a bank account, you can get a card that looks like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C8437-1A5C-51CA-EA1D-61EE7DF98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know what you might use of  these for? 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ebit card">
            <a:extLst>
              <a:ext uri="{FF2B5EF4-FFF2-40B4-BE49-F238E27FC236}">
                <a16:creationId xmlns:a16="http://schemas.microsoft.com/office/drawing/2014/main" id="{3B5A708D-C8B1-5885-0309-696C14B9B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640080"/>
            <a:ext cx="555040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8BBA9-A395-EDF4-AAEB-3EC27918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400"/>
              <a:t>If you have an account, what type of account is it? </a:t>
            </a:r>
            <a:endParaRPr lang="en-GB" sz="34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B86DC-1DF8-31AA-6261-3DF92B383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2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A2756-E4A8-14ED-93C0-8933D84AB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1" r="8899" b="-1"/>
          <a:stretch/>
        </p:blipFill>
        <p:spPr>
          <a:xfrm>
            <a:off x="6523792" y="640080"/>
            <a:ext cx="460948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8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7E83E-E0D3-1859-E77A-59A7EEAF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 sz="3000" b="1" dirty="0"/>
              <a:t>Do you have any questions about bank accounts?</a:t>
            </a:r>
            <a:br>
              <a:rPr lang="en-GB" sz="3000" dirty="0"/>
            </a:br>
            <a:endParaRPr lang="en-GB" sz="3000" dirty="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7313-B4E5-AA34-F626-A0ADA279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AC20D-449C-2655-373C-C28663ECF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03" b="29251"/>
          <a:stretch/>
        </p:blipFill>
        <p:spPr>
          <a:xfrm>
            <a:off x="466344" y="2830124"/>
            <a:ext cx="5468112" cy="3157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1BDA50-3CD3-4604-ACB6-88482A24C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29" b="20925"/>
          <a:stretch/>
        </p:blipFill>
        <p:spPr>
          <a:xfrm>
            <a:off x="6254496" y="2830124"/>
            <a:ext cx="5468112" cy="31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2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14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6" name="Content Placeholder 5" descr="Two people sitting on chairs holding cups of coffee&#10;&#10;Description automatically generated with low confidence">
            <a:extLst>
              <a:ext uri="{FF2B5EF4-FFF2-40B4-BE49-F238E27FC236}">
                <a16:creationId xmlns:a16="http://schemas.microsoft.com/office/drawing/2014/main" id="{5B522D12-EE00-CC26-25C8-6D21D0EDE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420" y="2329347"/>
            <a:ext cx="409651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4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2A7CE-6395-234C-0B1B-06B1F51D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334884"/>
            <a:ext cx="5951220" cy="1956841"/>
          </a:xfrm>
        </p:spPr>
        <p:txBody>
          <a:bodyPr anchor="b">
            <a:normAutofit/>
          </a:bodyPr>
          <a:lstStyle/>
          <a:p>
            <a:r>
              <a:rPr lang="en-GB" sz="5400" b="1" dirty="0"/>
              <a:t>Where does money come from?  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BD3226-79F4-54AC-8F1B-4033D5A54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Draw your own picture of a tree on the large piece of paper and try and think of all the ways in which people get money</a:t>
            </a:r>
          </a:p>
        </p:txBody>
      </p:sp>
      <p:pic>
        <p:nvPicPr>
          <p:cNvPr id="5" name="Content Placeholder 4" descr="A tree with green leaves&#10;&#10;Description automatically generated with low confidence">
            <a:extLst>
              <a:ext uri="{FF2B5EF4-FFF2-40B4-BE49-F238E27FC236}">
                <a16:creationId xmlns:a16="http://schemas.microsoft.com/office/drawing/2014/main" id="{E60ED2A0-F7DF-0752-85C5-13A0346A4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735" r="1581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871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FF422-27FE-314D-16CD-00DCC5E73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 dirty="0"/>
              <a:t>Cost of Living and Budgeting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1E5FA-E7BD-ACBB-2BF6-83F572F7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200" dirty="0"/>
              <a:t>You might already know we are living in difficult times where the cost of things are going up. </a:t>
            </a:r>
          </a:p>
          <a:p>
            <a:pPr marL="0" indent="0">
              <a:buNone/>
            </a:pPr>
            <a:r>
              <a:rPr lang="en-GB" sz="3200" dirty="0"/>
              <a:t>Can you think of things that have gone up that are affecting you?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A634030C-20BE-1AF7-BCB4-0B94034C6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68" y="1086612"/>
            <a:ext cx="4818888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55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9bd22f-81c4-40f6-a1b5-8f1a0937613b">
      <Terms xmlns="http://schemas.microsoft.com/office/infopath/2007/PartnerControls"/>
    </lcf76f155ced4ddcb4097134ff3c332f>
    <TaxCatchAll xmlns="10e106c1-a659-4a66-85a8-8216be956ac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8CB838733494FBC2735CC16BEC032" ma:contentTypeVersion="16" ma:contentTypeDescription="Create a new document." ma:contentTypeScope="" ma:versionID="b3a6df948e507ae5b38a7cae90766d9c">
  <xsd:schema xmlns:xsd="http://www.w3.org/2001/XMLSchema" xmlns:xs="http://www.w3.org/2001/XMLSchema" xmlns:p="http://schemas.microsoft.com/office/2006/metadata/properties" xmlns:ns2="10e106c1-a659-4a66-85a8-8216be956ac6" xmlns:ns3="2b9bd22f-81c4-40f6-a1b5-8f1a0937613b" targetNamespace="http://schemas.microsoft.com/office/2006/metadata/properties" ma:root="true" ma:fieldsID="36643c750bd6f9ecdd46ffb2575d4e1c" ns2:_="" ns3:_="">
    <xsd:import namespace="10e106c1-a659-4a66-85a8-8216be956ac6"/>
    <xsd:import namespace="2b9bd22f-81c4-40f6-a1b5-8f1a093761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106c1-a659-4a66-85a8-8216be956a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f9cfaf-d8f2-4f60-a985-98ecc6af2f21}" ma:internalName="TaxCatchAll" ma:showField="CatchAllData" ma:web="10e106c1-a659-4a66-85a8-8216be956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bd22f-81c4-40f6-a1b5-8f1a093761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647a28-e12c-4334-8cc7-67d471c094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886010-AC9C-47B1-AEA7-172D88F59420}">
  <ds:schemaRefs>
    <ds:schemaRef ds:uri="http://schemas.microsoft.com/office/2006/metadata/properties"/>
    <ds:schemaRef ds:uri="http://schemas.microsoft.com/office/infopath/2007/PartnerControls"/>
    <ds:schemaRef ds:uri="2b9bd22f-81c4-40f6-a1b5-8f1a0937613b"/>
    <ds:schemaRef ds:uri="10e106c1-a659-4a66-85a8-8216be956ac6"/>
  </ds:schemaRefs>
</ds:datastoreItem>
</file>

<file path=customXml/itemProps2.xml><?xml version="1.0" encoding="utf-8"?>
<ds:datastoreItem xmlns:ds="http://schemas.openxmlformats.org/officeDocument/2006/customXml" ds:itemID="{694403B2-0557-4DA9-94B5-B38BFCEE0F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e106c1-a659-4a66-85a8-8216be956ac6"/>
    <ds:schemaRef ds:uri="2b9bd22f-81c4-40f6-a1b5-8f1a093761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630BBD-E4D2-4C83-93DA-D1DDF1F357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9022</TotalTime>
  <Words>204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Calibri Light</vt:lpstr>
      <vt:lpstr>Office Theme</vt:lpstr>
      <vt:lpstr>Let's talk Money</vt:lpstr>
      <vt:lpstr>What is a bank account?</vt:lpstr>
      <vt:lpstr>Why  do you need a bank account?</vt:lpstr>
      <vt:lpstr>If you have a bank account, you can get a card that looks like this</vt:lpstr>
      <vt:lpstr>If you have an account, what type of account is it? </vt:lpstr>
      <vt:lpstr>Do you have any questions about bank accounts? </vt:lpstr>
      <vt:lpstr>PowerPoint Presentation</vt:lpstr>
      <vt:lpstr>Where does money come from?  </vt:lpstr>
      <vt:lpstr>Cost of Living and Budgeting </vt:lpstr>
      <vt:lpstr>Ow Much’opoloy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Let's talk Money</dc:title>
  <dc:creator>Kelly Scargill</dc:creator>
  <cp:lastModifiedBy>Kathryn Littlewood</cp:lastModifiedBy>
  <cp:revision>5</cp:revision>
  <dcterms:created xsi:type="dcterms:W3CDTF">2022-12-14T10:36:03Z</dcterms:created>
  <dcterms:modified xsi:type="dcterms:W3CDTF">2023-07-20T13:42:55Z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0x0101002EF8CB838733494FBC2735CC16BEC032</vt:lpwstr>
  </property>
  <property fmtid="{D5CDD505-2E9C-101B-9397-08002B2CF9AE}" pid="3" name="MediaServiceImageTags">
    <vt:lpwstr/>
  </property>
</Properties>
</file>