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8" r:id="rId2"/>
    <p:sldId id="279" r:id="rId3"/>
    <p:sldId id="270" r:id="rId4"/>
    <p:sldId id="281" r:id="rId5"/>
    <p:sldId id="282" r:id="rId6"/>
    <p:sldId id="283" r:id="rId7"/>
    <p:sldId id="360" r:id="rId8"/>
    <p:sldId id="284" r:id="rId9"/>
    <p:sldId id="295" r:id="rId10"/>
    <p:sldId id="292" r:id="rId11"/>
    <p:sldId id="330" r:id="rId12"/>
    <p:sldId id="359" r:id="rId13"/>
    <p:sldId id="3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78"/>
          </p14:sldIdLst>
        </p14:section>
        <p14:section name="Learn More" id="{2CC34DB2-6590-42C0-AD4B-A04C6060184E}">
          <p14:sldIdLst>
            <p14:sldId id="279"/>
            <p14:sldId id="270"/>
            <p14:sldId id="281"/>
            <p14:sldId id="282"/>
            <p14:sldId id="283"/>
            <p14:sldId id="360"/>
            <p14:sldId id="284"/>
            <p14:sldId id="295"/>
            <p14:sldId id="292"/>
            <p14:sldId id="330"/>
            <p14:sldId id="359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8F8F8"/>
    <a:srgbClr val="D24726"/>
    <a:srgbClr val="D2B4A6"/>
    <a:srgbClr val="734F29"/>
    <a:srgbClr val="DD462F"/>
    <a:srgbClr val="AEB785"/>
    <a:srgbClr val="EFD5A2"/>
    <a:srgbClr val="3B3026"/>
    <a:srgbClr val="ECE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99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86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4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8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4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4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6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78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7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04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8280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2720" y="1164325"/>
            <a:ext cx="11704320" cy="2389365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DE763-D619-5C44-92CB-AF04B2A71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95" y="2286000"/>
            <a:ext cx="5900405" cy="3596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630DBE-A74C-4F40-A205-0BBDBC25A2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59" y="4101973"/>
            <a:ext cx="4179076" cy="2804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80B559-8C6D-CD4E-832B-0FD6A7677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79701" y="3879127"/>
            <a:ext cx="2804160" cy="2650232"/>
          </a:xfrm>
          <a:prstGeom prst="rect">
            <a:avLst/>
          </a:prstGeom>
        </p:spPr>
      </p:pic>
      <p:pic>
        <p:nvPicPr>
          <p:cNvPr id="11" name="Amazon iPhone Phone SCAM-MP3" descr="Amazon iPhone Phone SCAM-MP3">
            <a:hlinkHover r:id="" action="ppaction://ole?verb=0"/>
            <a:extLst>
              <a:ext uri="{FF2B5EF4-FFF2-40B4-BE49-F238E27FC236}">
                <a16:creationId xmlns:a16="http://schemas.microsoft.com/office/drawing/2014/main" id="{AAB2DA7C-716E-2049-B8A9-1F0173A53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8897" y="-10305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7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If you not sure if you are being scammed, talk to someone you trust. </a:t>
            </a:r>
          </a:p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Never feel pressured into giving money or personal information away. </a:t>
            </a:r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26625" name="Picture 1" descr="page5image48669424">
            <a:extLst>
              <a:ext uri="{FF2B5EF4-FFF2-40B4-BE49-F238E27FC236}">
                <a16:creationId xmlns:a16="http://schemas.microsoft.com/office/drawing/2014/main" id="{D9F8447A-6357-F04E-B12D-314A1DF0D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1757921"/>
            <a:ext cx="2633325" cy="263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0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Passwords.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6EC83-4C90-F64F-90FD-FF747419E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56" y="1468266"/>
            <a:ext cx="6012121" cy="3757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EB8295-CC7B-9C45-8D8F-F49C0F5DA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59" y="3891158"/>
            <a:ext cx="4467446" cy="2978297"/>
          </a:xfrm>
          <a:prstGeom prst="rect">
            <a:avLst/>
          </a:prstGeom>
        </p:spPr>
      </p:pic>
      <p:pic>
        <p:nvPicPr>
          <p:cNvPr id="3" name="Question sound effect" descr="Question sound effect">
            <a:hlinkClick r:id="" action="ppaction://media"/>
            <a:extLst>
              <a:ext uri="{FF2B5EF4-FFF2-40B4-BE49-F238E27FC236}">
                <a16:creationId xmlns:a16="http://schemas.microsoft.com/office/drawing/2014/main" id="{18A219B5-12D6-954F-9EC6-A1AF12F4C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4440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1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8C0F-3203-4294-9878-D3DB4B17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4A005-F595-60E2-55F5-3164F1924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25092-602A-CA0C-EF6C-540CB813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23"/>
            <a:ext cx="12192000" cy="6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72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11306" y="1164325"/>
            <a:ext cx="9582736" cy="2389365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</a:t>
            </a:r>
            <a:endParaRPr lang="en-US" sz="4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28726" y="2933105"/>
            <a:ext cx="9582736" cy="11338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60C58-53A0-3249-802E-B7996D882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2E347-4A8B-CC46-84CC-FB59AF1A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688" y="3380232"/>
            <a:ext cx="6444119" cy="321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72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2720" y="1164325"/>
            <a:ext cx="11704320" cy="2389365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Scam?</a:t>
            </a:r>
          </a:p>
        </p:txBody>
      </p:sp>
      <p:pic>
        <p:nvPicPr>
          <p:cNvPr id="1026" name="Picture 2" descr="page1image48336544">
            <a:extLst>
              <a:ext uri="{FF2B5EF4-FFF2-40B4-BE49-F238E27FC236}">
                <a16:creationId xmlns:a16="http://schemas.microsoft.com/office/drawing/2014/main" id="{BB970FA3-7168-4A41-9EBF-E6EA92CA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03" y="3553690"/>
            <a:ext cx="2548353" cy="247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page1image48337584">
            <a:extLst>
              <a:ext uri="{FF2B5EF4-FFF2-40B4-BE49-F238E27FC236}">
                <a16:creationId xmlns:a16="http://schemas.microsoft.com/office/drawing/2014/main" id="{BDB6CE62-E773-9340-AEA0-18E59E37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78" y="3099435"/>
            <a:ext cx="1406432" cy="157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lice Siren Sound With Flashing Lights" descr="Police Siren Sound With Flashing Lights">
            <a:hlinkClick r:id="" action="ppaction://media"/>
            <a:extLst>
              <a:ext uri="{FF2B5EF4-FFF2-40B4-BE49-F238E27FC236}">
                <a16:creationId xmlns:a16="http://schemas.microsoft.com/office/drawing/2014/main" id="{D2BD8AA5-28D7-BB4D-88E2-1A68D702B7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222.28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137" y="-11428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2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>
                <a:solidFill>
                  <a:schemeClr val="tx1"/>
                </a:solidFill>
              </a:rPr>
              <a:t>A scam is when people or a person plans to take money or information, by tricking someone </a:t>
            </a:r>
            <a:endParaRPr lang="en-GB" sz="360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2049" name="Picture 1" descr="page2image65977664">
            <a:extLst>
              <a:ext uri="{FF2B5EF4-FFF2-40B4-BE49-F238E27FC236}">
                <a16:creationId xmlns:a16="http://schemas.microsoft.com/office/drawing/2014/main" id="{A0E52969-DA99-1946-8633-19DF2B00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058"/>
            <a:ext cx="3349255" cy="33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2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>
                <a:solidFill>
                  <a:srgbClr val="C00000"/>
                </a:solidFill>
              </a:rPr>
              <a:t>It may be a scam </a:t>
            </a:r>
            <a:r>
              <a:rPr lang="en-GB" sz="3600" b="1">
                <a:solidFill>
                  <a:schemeClr val="tx1"/>
                </a:solidFill>
              </a:rPr>
              <a:t>if it seems too good to be true. </a:t>
            </a:r>
          </a:p>
          <a:p>
            <a:r>
              <a:rPr lang="en-GB" sz="3600" b="1">
                <a:solidFill>
                  <a:schemeClr val="tx1"/>
                </a:solidFill>
              </a:rPr>
              <a:t>For example, an iPhone that is being sold for £25. </a:t>
            </a:r>
            <a:endParaRPr lang="en-GB" sz="36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4098" name="Picture 2" descr="page2image48362912">
            <a:extLst>
              <a:ext uri="{FF2B5EF4-FFF2-40B4-BE49-F238E27FC236}">
                <a16:creationId xmlns:a16="http://schemas.microsoft.com/office/drawing/2014/main" id="{A523C393-8998-8C47-9457-61F10581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" y="1829980"/>
            <a:ext cx="2785731" cy="278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page2image65977664">
            <a:extLst>
              <a:ext uri="{FF2B5EF4-FFF2-40B4-BE49-F238E27FC236}">
                <a16:creationId xmlns:a16="http://schemas.microsoft.com/office/drawing/2014/main" id="{099C0188-984D-7D46-AE6F-4EBC9E06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65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>
                <a:solidFill>
                  <a:srgbClr val="C00000"/>
                </a:solidFill>
              </a:rPr>
              <a:t>It may be a scam </a:t>
            </a:r>
            <a:r>
              <a:rPr lang="en-GB" sz="3600" b="1">
                <a:solidFill>
                  <a:schemeClr val="tx1"/>
                </a:solidFill>
              </a:rPr>
              <a:t>if someone you don’t know contacts you. </a:t>
            </a:r>
            <a:endParaRPr lang="en-GB" sz="36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5122" name="Picture 2" descr="page2image48353552">
            <a:extLst>
              <a:ext uri="{FF2B5EF4-FFF2-40B4-BE49-F238E27FC236}">
                <a16:creationId xmlns:a16="http://schemas.microsoft.com/office/drawing/2014/main" id="{9236639D-D643-1143-A733-8650C20D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1896660"/>
            <a:ext cx="2824196" cy="282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54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>
                <a:solidFill>
                  <a:schemeClr val="tx1"/>
                </a:solidFill>
              </a:rPr>
              <a:t>Someone may even call you and say they are from a well-known company like “Microsoft” or ”BT”. </a:t>
            </a:r>
          </a:p>
          <a:p>
            <a:endParaRPr lang="en-GB" sz="3600" b="1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8193" name="Picture 1" descr="page2image48363120">
            <a:extLst>
              <a:ext uri="{FF2B5EF4-FFF2-40B4-BE49-F238E27FC236}">
                <a16:creationId xmlns:a16="http://schemas.microsoft.com/office/drawing/2014/main" id="{D2905F8A-E950-B34B-A826-330E0FC82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1704453"/>
            <a:ext cx="2679406" cy="267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7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684" y="3156293"/>
            <a:ext cx="8559210" cy="46428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600" b="1">
                <a:solidFill>
                  <a:schemeClr val="tx1"/>
                </a:solidFill>
              </a:rPr>
              <a:t>You have call from unknown caller!</a:t>
            </a:r>
            <a:endParaRPr lang="en-GB" sz="36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8193" name="Picture 1" descr="page2image48363120">
            <a:extLst>
              <a:ext uri="{FF2B5EF4-FFF2-40B4-BE49-F238E27FC236}">
                <a16:creationId xmlns:a16="http://schemas.microsoft.com/office/drawing/2014/main" id="{D2905F8A-E950-B34B-A826-330E0FC82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1704453"/>
            <a:ext cx="2679406" cy="267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hone Ring Sound Effect." descr="Phone Ring Sound Effect.">
            <a:hlinkClick r:id="" action="ppaction://media"/>
            <a:extLst>
              <a:ext uri="{FF2B5EF4-FFF2-40B4-BE49-F238E27FC236}">
                <a16:creationId xmlns:a16="http://schemas.microsoft.com/office/drawing/2014/main" id="{CCA760D3-AF00-6E49-9C79-E6ACDA41BF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673.16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99" y="94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255" y="1896660"/>
            <a:ext cx="8559210" cy="46428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600" b="1">
                <a:solidFill>
                  <a:schemeClr val="tx1"/>
                </a:solidFill>
              </a:rPr>
              <a:t>There are lots of different ways people can be ‘scammed’</a:t>
            </a:r>
          </a:p>
          <a:p>
            <a:r>
              <a:rPr lang="en-GB" sz="3600" b="1">
                <a:solidFill>
                  <a:schemeClr val="tx1"/>
                </a:solidFill>
              </a:rPr>
              <a:t>Can you think of other examples?</a:t>
            </a:r>
          </a:p>
          <a:p>
            <a:r>
              <a:rPr lang="en-GB" sz="3600" b="1">
                <a:solidFill>
                  <a:schemeClr val="tx1"/>
                </a:solidFill>
              </a:rPr>
              <a:t>Talk with your table about this</a:t>
            </a:r>
            <a:endParaRPr lang="en-GB" sz="3600" b="1">
              <a:solidFill>
                <a:schemeClr val="tx1"/>
              </a:solidFill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10241" name="Picture 1" descr="page3image48476144">
            <a:extLst>
              <a:ext uri="{FF2B5EF4-FFF2-40B4-BE49-F238E27FC236}">
                <a16:creationId xmlns:a16="http://schemas.microsoft.com/office/drawing/2014/main" id="{B7F0968F-95F8-534C-BDAC-7A91EB99C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9" y="1648045"/>
            <a:ext cx="2307265" cy="230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page3image48469072">
            <a:extLst>
              <a:ext uri="{FF2B5EF4-FFF2-40B4-BE49-F238E27FC236}">
                <a16:creationId xmlns:a16="http://schemas.microsoft.com/office/drawing/2014/main" id="{AC91F038-7141-1310-F0BF-E260219A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42" y="3266706"/>
            <a:ext cx="2074971" cy="20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page3image48475104">
            <a:extLst>
              <a:ext uri="{FF2B5EF4-FFF2-40B4-BE49-F238E27FC236}">
                <a16:creationId xmlns:a16="http://schemas.microsoft.com/office/drawing/2014/main" id="{F25B731F-211E-5B1F-90B7-22E00EC4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4304191"/>
            <a:ext cx="2200940" cy="22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54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3260" y="1896661"/>
            <a:ext cx="8884920" cy="36507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What would you do if you thought you were being scammed?</a:t>
            </a:r>
          </a:p>
          <a:p>
            <a:endParaRPr lang="en-GB" sz="36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7DE92-8F03-DE48-8B91-BE24E5B2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0" y="5693675"/>
            <a:ext cx="2707539" cy="638810"/>
          </a:xfrm>
          <a:prstGeom prst="rect">
            <a:avLst/>
          </a:prstGeom>
        </p:spPr>
      </p:pic>
      <p:pic>
        <p:nvPicPr>
          <p:cNvPr id="30721" name="Picture 1" descr="page5image48673584">
            <a:extLst>
              <a:ext uri="{FF2B5EF4-FFF2-40B4-BE49-F238E27FC236}">
                <a16:creationId xmlns:a16="http://schemas.microsoft.com/office/drawing/2014/main" id="{0EC8D903-50E5-F441-8252-823C2750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6" y="1573617"/>
            <a:ext cx="2275367" cy="227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page5image48672960">
            <a:extLst>
              <a:ext uri="{FF2B5EF4-FFF2-40B4-BE49-F238E27FC236}">
                <a16:creationId xmlns:a16="http://schemas.microsoft.com/office/drawing/2014/main" id="{94FA58D9-09AC-688C-0D74-4787E48A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74" y="3797096"/>
            <a:ext cx="2934604" cy="194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02608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DCB38D-89A7-4028-9490-C6CFD8B9ACEE}" vid="{AD1CAB8A-25D8-47C1-9714-E89BAB2EE4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WelcomeDoc</Template>
  <TotalTime>36</TotalTime>
  <Words>179</Words>
  <Application>Microsoft Office PowerPoint</Application>
  <PresentationFormat>Widescreen</PresentationFormat>
  <Paragraphs>37</Paragraphs>
  <Slides>13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WelcomeDoc</vt:lpstr>
      <vt:lpstr>SCAMS</vt:lpstr>
      <vt:lpstr>What is a Scam?</vt:lpstr>
      <vt:lpstr>Scams</vt:lpstr>
      <vt:lpstr>Scams</vt:lpstr>
      <vt:lpstr>Scams</vt:lpstr>
      <vt:lpstr>Scams</vt:lpstr>
      <vt:lpstr>Scams</vt:lpstr>
      <vt:lpstr>Scams</vt:lpstr>
      <vt:lpstr>Scams</vt:lpstr>
      <vt:lpstr>Scams</vt:lpstr>
      <vt:lpstr>Passwords.</vt:lpstr>
      <vt:lpstr>PowerPoint Presentation</vt:lpstr>
      <vt:lpstr>Goodbye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Sheffield Voices</dc:title>
  <dc:subject/>
  <dc:creator>Andrew Smith</dc:creator>
  <cp:keywords/>
  <dc:description/>
  <cp:lastModifiedBy>Kathryn Littlewood</cp:lastModifiedBy>
  <cp:revision>3</cp:revision>
  <dcterms:created xsi:type="dcterms:W3CDTF">2022-09-07T21:10:07Z</dcterms:created>
  <dcterms:modified xsi:type="dcterms:W3CDTF">2023-07-21T14:30:48Z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rogh@microsoft.com</vt:lpwstr>
  </property>
  <property fmtid="{D5CDD505-2E9C-101B-9397-08002B2CF9AE}" pid="5" name="MSIP_Label_f42aa342-8706-4288-bd11-ebb85995028c_SetDate">
    <vt:lpwstr>2018-02-05T19:56:32.6740186Z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